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1385" r:id="rId3"/>
    <p:sldId id="1387" r:id="rId4"/>
    <p:sldId id="1395" r:id="rId5"/>
    <p:sldId id="1396" r:id="rId6"/>
    <p:sldId id="1386" r:id="rId7"/>
    <p:sldId id="1397" r:id="rId8"/>
    <p:sldId id="1398" r:id="rId9"/>
    <p:sldId id="1388" r:id="rId10"/>
    <p:sldId id="1389" r:id="rId11"/>
    <p:sldId id="1390" r:id="rId12"/>
    <p:sldId id="1391" r:id="rId13"/>
    <p:sldId id="1392" r:id="rId14"/>
    <p:sldId id="1399" r:id="rId15"/>
    <p:sldId id="1404" r:id="rId16"/>
    <p:sldId id="1400" r:id="rId17"/>
    <p:sldId id="1401" r:id="rId18"/>
    <p:sldId id="1402" r:id="rId19"/>
    <p:sldId id="1403" r:id="rId20"/>
    <p:sldId id="1405" r:id="rId21"/>
    <p:sldId id="1406" r:id="rId22"/>
    <p:sldId id="1407" r:id="rId23"/>
    <p:sldId id="1408" r:id="rId24"/>
    <p:sldId id="1409" r:id="rId25"/>
    <p:sldId id="1410" r:id="rId26"/>
    <p:sldId id="1411" r:id="rId27"/>
    <p:sldId id="1412" r:id="rId28"/>
    <p:sldId id="1414" r:id="rId29"/>
    <p:sldId id="1415" r:id="rId30"/>
    <p:sldId id="1416" r:id="rId31"/>
  </p:sldIdLst>
  <p:sldSz cx="9144000" cy="6858000" type="screen4x3"/>
  <p:notesSz cx="6888163" cy="10020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SOCK LEE" initials="JL" lastIdx="1" clrIdx="0">
    <p:extLst>
      <p:ext uri="{19B8F6BF-5375-455C-9EA6-DF929625EA0E}">
        <p15:presenceInfo xmlns:p15="http://schemas.microsoft.com/office/powerpoint/2012/main" userId="e17109def7f6fc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F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31" autoAdjust="0"/>
    <p:restoredTop sz="99633" autoAdjust="0"/>
  </p:normalViewPr>
  <p:slideViewPr>
    <p:cSldViewPr>
      <p:cViewPr>
        <p:scale>
          <a:sx n="75" d="100"/>
          <a:sy n="75" d="100"/>
        </p:scale>
        <p:origin x="270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1F4E558D-A071-4819-99E6-CC60299B447E}" type="datetimeFigureOut">
              <a:rPr lang="ko-KR" altLang="en-US" smtClean="0"/>
              <a:pPr/>
              <a:t>2024-07-30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B8458F0C-84FB-4560-BC10-A0A2B0F4A6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0"/>
            <a:ext cx="6400800" cy="620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886ED4-3740-41B3-A7C8-475D43385F27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20688"/>
            <a:ext cx="914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18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1A6553-68B6-49BA-A780-2B6B53AF9CE8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9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64A20B-761B-4550-9D1B-7B135FB13071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CD805F-474D-41CD-A786-261C7055B86B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83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64344A-68B7-48FA-8000-851117B6C0E3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6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26AF95F-28B8-41C4-B45F-E4D527D3E4B6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8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C93B8F-E812-4388-B6E2-C74DA74EC599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74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FA0D38-C99B-40B7-BF73-E278C838BF99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AC5A2B-9FCA-4315-A31A-4FD8F73EDE2B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7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17C78-8224-45C7-9393-7F506230871E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3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20F5F0-6996-40D5-90F4-D86738F60F6A}" type="datetime1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E1473-ABE0-42E1-B672-B080A8E77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8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5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mailto:jslee@ssu.ac.k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pst.ai/tech/docs?TOPST-D3&amp;Software&amp;SDK&amp;LINUX&amp;1.%20Environment%20Setting.md" TargetMode="External"/><Relationship Id="rId2" Type="http://schemas.openxmlformats.org/officeDocument/2006/relationships/hyperlink" Target="https://topst.ai/tech/docs?TOPST-D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huconnb.sharepoint.com/:f:/s/rnd/EujX1mDQn5xArmWF8MtVgUcBYjYze60XPZTtkEn1Kr-LTw?e=5CWgq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www.silabs.com/developers/usb-to-uart-bridge-vcp-drivers?tab=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mailto:root@192.168.0.1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git.huconn.com/topst-project/gpio-led-control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hyperlink" Target="https://lastminuteengineer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.huconn.com/topst-project/gpio-led-control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192.168.0.1" TargetMode="External"/><Relationship Id="rId2" Type="http://schemas.openxmlformats.org/officeDocument/2006/relationships/hyperlink" Target="https://git.huconn.com/topst-project/gpio-led-control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lastminuteengineer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ebnautes.tistory.com/201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ebnautes.tistory.com/201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ebnautes.tistory.com/20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opst.ai/tech/docs?TOPST-D3&amp;Software&amp;SDK&amp;LINUX&amp;1.%20Environment%20Sett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013176"/>
            <a:ext cx="6400800" cy="1008112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2024.   7.   25.</a:t>
            </a:r>
            <a:endParaRPr lang="en-US" altLang="ko-KR" sz="2000" dirty="0"/>
          </a:p>
          <a:p>
            <a:r>
              <a:rPr lang="ko-KR" altLang="en-US" sz="2000" dirty="0"/>
              <a:t>이   주   석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99592" y="2060848"/>
            <a:ext cx="7787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ko-KR" sz="4000" b="1" dirty="0" smtClean="0">
                <a:solidFill>
                  <a:prstClr val="black"/>
                </a:solidFill>
                <a:cs typeface="+mj-cs"/>
              </a:rPr>
              <a:t>TOPST</a:t>
            </a:r>
            <a:r>
              <a:rPr lang="ko-KR" altLang="en-US" sz="4000" b="1" dirty="0" smtClean="0">
                <a:solidFill>
                  <a:prstClr val="black"/>
                </a:solidFill>
                <a:cs typeface="+mj-cs"/>
              </a:rPr>
              <a:t> </a:t>
            </a:r>
            <a:r>
              <a:rPr lang="en-US" altLang="ko-KR" sz="4000" b="1" dirty="0" smtClean="0">
                <a:solidFill>
                  <a:prstClr val="black"/>
                </a:solidFill>
                <a:cs typeface="+mj-cs"/>
              </a:rPr>
              <a:t>D3 </a:t>
            </a:r>
            <a:r>
              <a:rPr lang="ko-KR" altLang="en-US" sz="4000" b="1" dirty="0" err="1" smtClean="0">
                <a:solidFill>
                  <a:prstClr val="black"/>
                </a:solidFill>
                <a:cs typeface="+mj-cs"/>
              </a:rPr>
              <a:t>환경세팅</a:t>
            </a:r>
            <a:endParaRPr lang="ko-KR" altLang="en-US" sz="3200" dirty="0">
              <a:solidFill>
                <a:prstClr val="black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155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10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-218" y="625868"/>
            <a:ext cx="8631088" cy="237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1.3 Linux Environment(SSH, Samba, 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필요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Utility) 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(2) Utilities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설치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차례로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 dirty="0" smtClean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-y gawk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git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diffstat</a:t>
            </a:r>
            <a:r>
              <a:rPr lang="en-US" altLang="ko-KR" sz="1400" dirty="0"/>
              <a:t> unzip </a:t>
            </a:r>
            <a:r>
              <a:rPr lang="en-US" altLang="ko-KR" sz="1400" dirty="0" err="1"/>
              <a:t>texinfo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gcc-multilib</a:t>
            </a:r>
            <a:r>
              <a:rPr lang="en-US" altLang="ko-KR" sz="1400" dirty="0"/>
              <a:t> build-essential </a:t>
            </a:r>
            <a:r>
              <a:rPr lang="en-US" altLang="ko-KR" sz="1400" dirty="0" err="1"/>
              <a:t>chrpath</a:t>
            </a:r>
            <a:endParaRPr lang="ko-KR" altLang="ko-KR" sz="1400" dirty="0"/>
          </a:p>
          <a:p>
            <a:r>
              <a:rPr lang="en-US" altLang="ko-KR" sz="1400" dirty="0"/>
              <a:t>   </a:t>
            </a:r>
            <a:r>
              <a:rPr lang="en-US" altLang="ko-KR" sz="1400" dirty="0" smtClean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-y </a:t>
            </a:r>
            <a:r>
              <a:rPr lang="en-US" altLang="ko-KR" sz="1400" dirty="0" err="1"/>
              <a:t>socat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cpio</a:t>
            </a:r>
            <a:r>
              <a:rPr lang="en-US" altLang="ko-KR" sz="1400" dirty="0"/>
              <a:t> python3-pip python3-pexpect </a:t>
            </a:r>
            <a:r>
              <a:rPr lang="en-US" altLang="ko-KR" sz="1400" dirty="0" err="1"/>
              <a:t>xz-utils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debianutils</a:t>
            </a:r>
            <a:endParaRPr lang="ko-KR" altLang="ko-KR" sz="1400" dirty="0"/>
          </a:p>
          <a:p>
            <a:r>
              <a:rPr lang="en-US" altLang="ko-KR" sz="1400" dirty="0"/>
              <a:t>   </a:t>
            </a:r>
            <a:r>
              <a:rPr lang="en-US" altLang="ko-KR" sz="1400" dirty="0" smtClean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-y </a:t>
            </a:r>
            <a:r>
              <a:rPr lang="en-US" altLang="ko-KR" sz="1400" dirty="0" err="1"/>
              <a:t>iputils</a:t>
            </a:r>
            <a:r>
              <a:rPr lang="en-US" altLang="ko-KR" sz="1400" dirty="0"/>
              <a:t>-ping python3-git python3-jinja2 libegl1-mesa libsdl1.2-dev </a:t>
            </a:r>
            <a:r>
              <a:rPr lang="en-US" altLang="ko-KR" sz="1400" dirty="0" err="1" smtClean="0"/>
              <a:t>pylint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-y </a:t>
            </a:r>
            <a:r>
              <a:rPr lang="en-US" altLang="ko-KR" sz="1400" dirty="0" err="1"/>
              <a:t>xterm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zstd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ncftp</a:t>
            </a:r>
            <a:r>
              <a:rPr lang="en-US" altLang="ko-KR" sz="1400" dirty="0"/>
              <a:t> curl </a:t>
            </a:r>
            <a:r>
              <a:rPr lang="en-US" altLang="ko-KR" sz="1400" dirty="0" err="1"/>
              <a:t>git-lfs</a:t>
            </a:r>
            <a:r>
              <a:rPr lang="en-US" altLang="ko-KR" sz="1400" dirty="0"/>
              <a:t> vim zip</a:t>
            </a:r>
            <a:endParaRPr lang="ko-KR" altLang="ko-KR" sz="1400" dirty="0"/>
          </a:p>
          <a:p>
            <a:r>
              <a:rPr lang="en-US" altLang="ko-KR" sz="1400" dirty="0"/>
              <a:t>  </a:t>
            </a:r>
            <a:r>
              <a:rPr lang="en-US" altLang="ko-KR" sz="1400" dirty="0" smtClean="0"/>
              <a:t>*) 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locale-gen </a:t>
            </a:r>
            <a:r>
              <a:rPr lang="en-US" altLang="ko-KR" sz="1400" dirty="0" smtClean="0"/>
              <a:t>en_US.UTF-8 </a:t>
            </a:r>
            <a:endParaRPr lang="ko-KR" altLang="ko-KR" sz="1400" dirty="0"/>
          </a:p>
          <a:p>
            <a:r>
              <a:rPr lang="en-US" altLang="ko-KR" sz="1400" dirty="0"/>
              <a:t>     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UTF-8 </a:t>
            </a:r>
            <a:r>
              <a:rPr lang="ko-KR" altLang="ko-KR" sz="1400" dirty="0"/>
              <a:t>문자 </a:t>
            </a:r>
            <a:r>
              <a:rPr lang="ko-KR" altLang="ko-KR" sz="1400" dirty="0" err="1"/>
              <a:t>인코딩을</a:t>
            </a:r>
            <a:r>
              <a:rPr lang="ko-KR" altLang="ko-KR" sz="1400" dirty="0"/>
              <a:t> 사용하는 새로운 로케일 데이터 생성</a:t>
            </a:r>
          </a:p>
          <a:p>
            <a:endParaRPr lang="ko-KR" altLang="ko-KR" sz="1400" dirty="0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7" y="2747785"/>
            <a:ext cx="9173855" cy="647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" y="3891027"/>
            <a:ext cx="9135750" cy="933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" y="2966973"/>
            <a:ext cx="9135750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" y="4824607"/>
            <a:ext cx="913575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11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-218" y="625868"/>
            <a:ext cx="9144218" cy="31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1.3 Linux Environment(SSH, Samba, 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필요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Utility) 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(3) Install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Repo(*Repo(==Android Repo)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란 구글에서 제공하는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git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레파지토리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관리를 위한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Utility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 dirty="0" smtClean="0"/>
              <a:t>$ python3 --version     </a:t>
            </a:r>
            <a:r>
              <a:rPr lang="en-US" altLang="ko-KR" sz="1400" dirty="0" smtClean="0">
                <a:solidFill>
                  <a:srgbClr val="FF0000"/>
                </a:solidFill>
              </a:rPr>
              <a:t>python </a:t>
            </a:r>
            <a:r>
              <a:rPr lang="ko-KR" altLang="en-US" sz="1400" dirty="0" smtClean="0">
                <a:solidFill>
                  <a:srgbClr val="FF0000"/>
                </a:solidFill>
              </a:rPr>
              <a:t>버전이</a:t>
            </a:r>
            <a:r>
              <a:rPr lang="en-US" altLang="ko-KR" sz="1400" dirty="0" smtClean="0">
                <a:solidFill>
                  <a:srgbClr val="FF0000"/>
                </a:solidFill>
              </a:rPr>
              <a:t> 3.6 </a:t>
            </a:r>
            <a:r>
              <a:rPr lang="ko-KR" altLang="en-US" sz="1400" dirty="0" smtClean="0">
                <a:solidFill>
                  <a:srgbClr val="FF0000"/>
                </a:solidFill>
              </a:rPr>
              <a:t>이상임을 확인 </a:t>
            </a:r>
            <a:endParaRPr lang="ko-KR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   </a:t>
            </a:r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apt-get install repo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en-US" altLang="ko-KR" dirty="0"/>
              <a:t> </a:t>
            </a:r>
            <a:r>
              <a:rPr lang="en-US" altLang="ko-KR" sz="1400" dirty="0" smtClean="0"/>
              <a:t>*) </a:t>
            </a:r>
            <a:r>
              <a:rPr lang="en-US" altLang="ko-KR" sz="1400" dirty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ln -sf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/bin/python3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/bin/python</a:t>
            </a:r>
            <a:endParaRPr lang="ko-KR" altLang="ko-KR" sz="1400" dirty="0"/>
          </a:p>
          <a:p>
            <a:r>
              <a:rPr lang="en-US" altLang="ko-KR" sz="1400" dirty="0"/>
              <a:t>      </a:t>
            </a:r>
            <a:r>
              <a:rPr lang="ko-KR" altLang="ko-KR" sz="1400" dirty="0" smtClean="0"/>
              <a:t>만약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'/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/bin/</a:t>
            </a:r>
            <a:r>
              <a:rPr lang="en-US" altLang="ko-KR" sz="1400" dirty="0" err="1"/>
              <a:t>env</a:t>
            </a:r>
            <a:r>
              <a:rPr lang="en-US" altLang="ko-KR" sz="1400" dirty="0"/>
              <a:t> 'python' no such file or directory' </a:t>
            </a:r>
            <a:r>
              <a:rPr lang="ko-KR" altLang="ko-KR" sz="1400" dirty="0"/>
              <a:t>와 같은 에러 발생 시</a:t>
            </a:r>
            <a:r>
              <a:rPr lang="en-US" altLang="ko-KR" sz="1400" dirty="0"/>
              <a:t>, </a:t>
            </a:r>
            <a:r>
              <a:rPr lang="ko-KR" altLang="ko-KR" sz="1400" dirty="0"/>
              <a:t>위 명령어를 입력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'python</a:t>
            </a:r>
            <a:r>
              <a:rPr lang="en-US" altLang="ko-KR" sz="1400" dirty="0"/>
              <a:t>'</a:t>
            </a:r>
            <a:r>
              <a:rPr lang="ko-KR" altLang="ko-KR" sz="1400" dirty="0"/>
              <a:t>이</a:t>
            </a:r>
            <a:r>
              <a:rPr lang="en-US" altLang="ko-KR" sz="1400" dirty="0"/>
              <a:t> 'python3'</a:t>
            </a:r>
            <a:r>
              <a:rPr lang="ko-KR" altLang="ko-KR" sz="1400" dirty="0"/>
              <a:t>를 가리키도록 설정</a:t>
            </a:r>
          </a:p>
          <a:p>
            <a:r>
              <a:rPr lang="en-US" altLang="ko-KR" sz="1400" dirty="0"/>
              <a:t>      </a:t>
            </a:r>
            <a:r>
              <a:rPr lang="ko-KR" altLang="ko-KR" sz="1400" dirty="0" smtClean="0"/>
              <a:t>만약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Repo </a:t>
            </a:r>
            <a:r>
              <a:rPr lang="ko-KR" altLang="ko-KR" sz="1400" dirty="0"/>
              <a:t>오류가 있다면 다음 명령어를 사용해 최신 버전을 다운로드하여</a:t>
            </a:r>
            <a:r>
              <a:rPr lang="en-US" altLang="ko-KR" sz="1400" dirty="0"/>
              <a:t>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/bin </a:t>
            </a:r>
            <a:r>
              <a:rPr lang="ko-KR" altLang="ko-KR" sz="1400" dirty="0"/>
              <a:t>폴더에 </a:t>
            </a:r>
            <a:r>
              <a:rPr lang="ko-KR" altLang="ko-KR" sz="1400" dirty="0" smtClean="0"/>
              <a:t>직접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삽입</a:t>
            </a:r>
            <a:endParaRPr lang="ko-KR" altLang="ko-KR" sz="1400" dirty="0"/>
          </a:p>
          <a:p>
            <a:r>
              <a:rPr lang="en-US" altLang="ko-KR" sz="1400" dirty="0" smtClean="0"/>
              <a:t>         $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-p ~/bin</a:t>
            </a:r>
            <a:endParaRPr lang="ko-KR" altLang="ko-KR" sz="1400" dirty="0"/>
          </a:p>
          <a:p>
            <a:r>
              <a:rPr lang="en-US" altLang="ko-KR" sz="1400" dirty="0" smtClean="0"/>
              <a:t>         $ </a:t>
            </a:r>
            <a:r>
              <a:rPr lang="en-US" altLang="ko-KR" sz="1400" dirty="0"/>
              <a:t>curl http://commondatastorage.googleapis.com/git-repo-downloads/repo </a:t>
            </a:r>
            <a:r>
              <a:rPr lang="en-US" altLang="ko-KR" sz="1400" dirty="0" smtClean="0"/>
              <a:t>&gt; ~/</a:t>
            </a:r>
            <a:r>
              <a:rPr lang="en-US" altLang="ko-KR" sz="1400" dirty="0"/>
              <a:t>bin/repo</a:t>
            </a:r>
            <a:endParaRPr lang="ko-KR" altLang="ko-KR" sz="1400" dirty="0"/>
          </a:p>
          <a:p>
            <a:r>
              <a:rPr lang="en-US" altLang="ko-KR" sz="1400" dirty="0" smtClean="0"/>
              <a:t>         $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a+x</a:t>
            </a:r>
            <a:r>
              <a:rPr lang="en-US" altLang="ko-KR" sz="1400" dirty="0"/>
              <a:t> ~/bin/repo</a:t>
            </a:r>
            <a:endParaRPr lang="ko-KR" altLang="ko-KR" sz="1400" dirty="0"/>
          </a:p>
          <a:p>
            <a:r>
              <a:rPr lang="en-US" altLang="ko-KR" sz="1400" dirty="0"/>
              <a:t>     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mv ~/bin/repo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/bin/repo</a:t>
            </a:r>
            <a:endParaRPr lang="ko-KR" altLang="ko-KR" sz="1400" dirty="0"/>
          </a:p>
          <a:p>
            <a:endParaRPr lang="ko-KR" altLang="ko-KR" sz="1100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645024"/>
            <a:ext cx="5182323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2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12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-218" y="625868"/>
            <a:ext cx="9144218" cy="210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1.3 Linux Environment(SSH, Samba, 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필요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Utility) 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(4)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Undev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Rules for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Telechips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USB Device </a:t>
            </a:r>
          </a:p>
          <a:p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</a:t>
            </a:r>
            <a:r>
              <a:rPr lang="en-US" altLang="ko-KR" sz="1400" b="1" dirty="0" err="1" smtClean="0"/>
              <a:t>Udev</a:t>
            </a:r>
            <a:r>
              <a:rPr lang="ko-KR" altLang="ko-KR" sz="1400" b="1" dirty="0"/>
              <a:t>란 리눅스 커널을 위한 장치 관리자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Udev</a:t>
            </a:r>
            <a:r>
              <a:rPr lang="en-US" altLang="ko-KR" sz="1400" b="1" dirty="0"/>
              <a:t> Rules</a:t>
            </a:r>
            <a:r>
              <a:rPr lang="ko-KR" altLang="ko-KR" sz="1400" b="1" dirty="0"/>
              <a:t>는 특정 장치에 대한 동작을 </a:t>
            </a:r>
            <a:r>
              <a:rPr lang="ko-KR" altLang="ko-KR" sz="1400" b="1" dirty="0" smtClean="0"/>
              <a:t>정의하는 </a:t>
            </a:r>
            <a:r>
              <a:rPr lang="ko-KR" altLang="ko-KR" sz="1400" b="1" dirty="0"/>
              <a:t>설정파일을 의미</a:t>
            </a:r>
            <a:endParaRPr lang="ko-KR" altLang="ko-KR" sz="1400" dirty="0"/>
          </a:p>
          <a:p>
            <a:r>
              <a:rPr lang="en-US" altLang="ko-KR" sz="1400" dirty="0"/>
              <a:t>   </a:t>
            </a:r>
            <a:r>
              <a:rPr lang="en-US" altLang="ko-KR" sz="1400" dirty="0" smtClean="0"/>
              <a:t>$ </a:t>
            </a:r>
            <a:r>
              <a:rPr lang="en-US" altLang="ko-KR" sz="1400" dirty="0"/>
              <a:t>echo "SUBSYSTEM==\"</a:t>
            </a:r>
            <a:r>
              <a:rPr lang="en-US" altLang="ko-KR" sz="1400" dirty="0" err="1"/>
              <a:t>usb</a:t>
            </a:r>
            <a:r>
              <a:rPr lang="en-US" altLang="ko-KR" sz="1400" dirty="0"/>
              <a:t>\", ATTR{</a:t>
            </a:r>
            <a:r>
              <a:rPr lang="en-US" altLang="ko-KR" sz="1400" dirty="0" err="1"/>
              <a:t>idVendor</a:t>
            </a:r>
            <a:r>
              <a:rPr lang="en-US" altLang="ko-KR" sz="1400" dirty="0"/>
              <a:t>}==\"140e\", MODE=\"0666</a:t>
            </a:r>
            <a:r>
              <a:rPr lang="en-US" altLang="ko-KR" sz="1400" dirty="0" smtClean="0"/>
              <a:t>\",  </a:t>
            </a:r>
            <a:r>
              <a:rPr lang="en-US" altLang="ko-KR" sz="1400" dirty="0"/>
              <a:t>	OWNER=\"${USER}\"" |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tee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udev</a:t>
            </a:r>
            <a:r>
              <a:rPr lang="en-US" altLang="ko-KR" sz="1400" dirty="0"/>
              <a:t>/</a:t>
            </a:r>
            <a:r>
              <a:rPr lang="en-US" altLang="ko-KR" sz="1400" dirty="0" err="1"/>
              <a:t>rules.d</a:t>
            </a:r>
            <a:r>
              <a:rPr lang="en-US" altLang="ko-KR" sz="1400" dirty="0"/>
              <a:t>/99-topst.rules</a:t>
            </a:r>
            <a:endParaRPr lang="ko-KR" altLang="ko-KR" sz="1400" dirty="0"/>
          </a:p>
          <a:p>
            <a:r>
              <a:rPr lang="en-US" altLang="ko-KR" sz="1400" dirty="0"/>
              <a:t>   $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udevadm</a:t>
            </a:r>
            <a:r>
              <a:rPr lang="en-US" altLang="ko-KR" sz="1400" dirty="0"/>
              <a:t> control --reload-rules &amp;&amp;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udevadm</a:t>
            </a:r>
            <a:r>
              <a:rPr lang="en-US" altLang="ko-KR" sz="1400" dirty="0"/>
              <a:t> trigger</a:t>
            </a:r>
            <a:endParaRPr lang="ko-KR" altLang="ko-KR" sz="1400" dirty="0"/>
          </a:p>
          <a:p>
            <a:r>
              <a:rPr lang="en-US" altLang="ko-KR" sz="1400" dirty="0"/>
              <a:t>                  </a:t>
            </a:r>
            <a:endParaRPr lang="ko-KR" altLang="ko-KR" sz="1400" dirty="0"/>
          </a:p>
          <a:p>
            <a:r>
              <a:rPr lang="en-US" altLang="ko-KR" sz="1400" dirty="0" smtClean="0"/>
              <a:t>   * </a:t>
            </a:r>
            <a:r>
              <a:rPr lang="ko-KR" altLang="ko-KR" sz="1400" dirty="0"/>
              <a:t>해당 과정을 통해</a:t>
            </a:r>
            <a:r>
              <a:rPr lang="en-US" altLang="ko-KR" sz="1400" dirty="0"/>
              <a:t> '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' command </a:t>
            </a:r>
            <a:r>
              <a:rPr lang="ko-KR" altLang="ko-KR" sz="1400" dirty="0"/>
              <a:t>없이</a:t>
            </a:r>
            <a:r>
              <a:rPr lang="en-US" altLang="ko-KR" sz="1400" dirty="0"/>
              <a:t> FWDN(</a:t>
            </a:r>
            <a:r>
              <a:rPr lang="ko-KR" altLang="ko-KR" sz="1400" dirty="0"/>
              <a:t>보드 이미지</a:t>
            </a:r>
            <a:r>
              <a:rPr lang="en-US" altLang="ko-KR" sz="1400" dirty="0"/>
              <a:t>)</a:t>
            </a:r>
            <a:r>
              <a:rPr lang="ko-KR" altLang="ko-KR" sz="1400" dirty="0"/>
              <a:t>을 다운로드</a:t>
            </a:r>
            <a:r>
              <a:rPr lang="en-US" altLang="ko-KR" sz="1400" dirty="0"/>
              <a:t> (</a:t>
            </a:r>
            <a:r>
              <a:rPr lang="ko-KR" altLang="ko-KR" sz="1400" dirty="0"/>
              <a:t>보드에 </a:t>
            </a:r>
            <a:r>
              <a:rPr lang="ko-KR" altLang="ko-KR" sz="1400" dirty="0" err="1"/>
              <a:t>포팅</a:t>
            </a:r>
            <a:r>
              <a:rPr lang="en-US" altLang="ko-KR" sz="1400" dirty="0"/>
              <a:t>)</a:t>
            </a:r>
            <a:r>
              <a:rPr lang="ko-KR" altLang="ko-KR" sz="1400" dirty="0"/>
              <a:t>할 수 있다</a:t>
            </a:r>
            <a:r>
              <a:rPr lang="en-US" altLang="ko-KR" sz="1400" dirty="0" smtClean="0"/>
              <a:t>.</a:t>
            </a:r>
            <a:endParaRPr lang="ko-KR" altLang="ko-KR" sz="1400" dirty="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94681"/>
            <a:ext cx="914400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3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13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-218" y="908720"/>
            <a:ext cx="9144218" cy="2204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2.1 TOPST D3 Linux SDK build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준비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해당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SDK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에 대한 배경지식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)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/>
              <a:t> 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ko-KR" sz="1400" dirty="0">
                <a:latin typeface="+mn-ea"/>
              </a:rPr>
              <a:t>해당</a:t>
            </a:r>
            <a:r>
              <a:rPr lang="en-US" altLang="ko-KR" sz="1400" dirty="0">
                <a:latin typeface="+mn-ea"/>
              </a:rPr>
              <a:t>  SDK</a:t>
            </a:r>
            <a:r>
              <a:rPr lang="ko-KR" altLang="ko-KR" sz="1400" dirty="0">
                <a:latin typeface="+mn-ea"/>
              </a:rPr>
              <a:t>는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Yocto</a:t>
            </a:r>
            <a:r>
              <a:rPr lang="en-US" altLang="ko-KR" sz="1400" dirty="0">
                <a:latin typeface="+mn-ea"/>
              </a:rPr>
              <a:t> Project 3.1 </a:t>
            </a:r>
            <a:r>
              <a:rPr lang="en-US" altLang="ko-KR" sz="1400" dirty="0" err="1">
                <a:latin typeface="+mn-ea"/>
              </a:rPr>
              <a:t>Dunfell</a:t>
            </a:r>
            <a:r>
              <a:rPr lang="ko-KR" altLang="ko-KR" sz="1400" dirty="0">
                <a:latin typeface="+mn-ea"/>
              </a:rPr>
              <a:t>을 기반으로 함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just">
              <a:spcAft>
                <a:spcPts val="800"/>
              </a:spcAft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en-US" altLang="ko-KR" sz="1400" dirty="0" err="1">
                <a:latin typeface="+mn-ea"/>
              </a:rPr>
              <a:t>Yocto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프로젝트란 특정 하드웨어의 요구사항</a:t>
            </a:r>
            <a:r>
              <a:rPr lang="en-US" altLang="ko-KR" sz="1400" dirty="0">
                <a:latin typeface="+mn-ea"/>
              </a:rPr>
              <a:t> (</a:t>
            </a:r>
            <a:r>
              <a:rPr lang="ko-KR" altLang="ko-KR" sz="1400" dirty="0">
                <a:latin typeface="+mn-ea"/>
              </a:rPr>
              <a:t>사양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ko-KR" sz="1400" dirty="0">
                <a:latin typeface="+mn-ea"/>
              </a:rPr>
              <a:t>에 맞게</a:t>
            </a:r>
            <a:r>
              <a:rPr lang="en-US" altLang="ko-KR" sz="1400" dirty="0">
                <a:latin typeface="+mn-ea"/>
              </a:rPr>
              <a:t> Linux </a:t>
            </a:r>
            <a:r>
              <a:rPr lang="ko-KR" altLang="ko-KR" sz="1400" dirty="0" err="1">
                <a:latin typeface="+mn-ea"/>
              </a:rPr>
              <a:t>커스텀</a:t>
            </a:r>
            <a:r>
              <a:rPr lang="en-US" altLang="ko-KR" sz="1400" dirty="0">
                <a:latin typeface="+mn-ea"/>
              </a:rPr>
              <a:t> OS</a:t>
            </a:r>
            <a:r>
              <a:rPr lang="ko-KR" altLang="ko-KR" sz="1400" dirty="0">
                <a:latin typeface="+mn-ea"/>
              </a:rPr>
              <a:t>를 </a:t>
            </a:r>
            <a:r>
              <a:rPr lang="ko-KR" altLang="ko-KR" sz="1400" dirty="0" smtClean="0">
                <a:latin typeface="+mn-ea"/>
              </a:rPr>
              <a:t>생성시켜주는 </a:t>
            </a:r>
            <a:r>
              <a:rPr lang="ko-KR" altLang="ko-KR" sz="1400" dirty="0">
                <a:latin typeface="+mn-ea"/>
              </a:rPr>
              <a:t>빌드 시스템</a:t>
            </a:r>
          </a:p>
          <a:p>
            <a:r>
              <a:rPr lang="en-US" altLang="ko-KR" sz="1400" dirty="0">
                <a:latin typeface="+mn-ea"/>
              </a:rPr>
              <a:t> 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ko-KR" sz="1400" dirty="0">
                <a:latin typeface="+mn-ea"/>
              </a:rPr>
              <a:t>빌드에 필요한 소스들을 오픈 소스로 공유</a:t>
            </a:r>
          </a:p>
          <a:p>
            <a:r>
              <a:rPr lang="en-US" altLang="ko-KR" sz="1400" dirty="0">
                <a:latin typeface="+mn-ea"/>
              </a:rPr>
              <a:t> 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en-US" altLang="ko-KR" sz="1400" dirty="0" err="1">
                <a:latin typeface="+mn-ea"/>
              </a:rPr>
              <a:t>Dunfell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은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Yocto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프로젝트의 버전 이름 중 하나</a:t>
            </a:r>
          </a:p>
          <a:p>
            <a:r>
              <a:rPr lang="en-US" altLang="ko-KR" sz="1400" dirty="0">
                <a:latin typeface="+mn-ea"/>
              </a:rPr>
              <a:t> 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ko-KR" sz="1400" dirty="0">
                <a:latin typeface="+mn-ea"/>
              </a:rPr>
              <a:t>원 소스를 가지고 있지 않고</a:t>
            </a:r>
            <a:r>
              <a:rPr lang="en-US" altLang="ko-KR" sz="1400" dirty="0">
                <a:latin typeface="+mn-ea"/>
              </a:rPr>
              <a:t> '</a:t>
            </a:r>
            <a:r>
              <a:rPr lang="ko-KR" altLang="ko-KR" sz="1400" dirty="0">
                <a:latin typeface="+mn-ea"/>
              </a:rPr>
              <a:t>레시피</a:t>
            </a:r>
            <a:r>
              <a:rPr lang="en-US" altLang="ko-KR" sz="1400" dirty="0">
                <a:latin typeface="+mn-ea"/>
              </a:rPr>
              <a:t>' </a:t>
            </a:r>
            <a:r>
              <a:rPr lang="ko-KR" altLang="ko-KR" sz="1400" dirty="0">
                <a:latin typeface="+mn-ea"/>
              </a:rPr>
              <a:t>라는 설정파일 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빌드에 필요한 </a:t>
            </a:r>
            <a:r>
              <a:rPr lang="ko-KR" altLang="ko-KR" sz="1400" dirty="0" smtClean="0">
                <a:latin typeface="+mn-ea"/>
              </a:rPr>
              <a:t>소스코드들의 </a:t>
            </a:r>
            <a:r>
              <a:rPr lang="ko-KR" altLang="ko-KR" sz="1400" dirty="0" err="1">
                <a:latin typeface="+mn-ea"/>
              </a:rPr>
              <a:t>원본위치</a:t>
            </a:r>
            <a:r>
              <a:rPr lang="en-US" altLang="ko-KR" sz="1400" dirty="0">
                <a:latin typeface="+mn-ea"/>
              </a:rPr>
              <a:t> (URL </a:t>
            </a:r>
            <a:r>
              <a:rPr lang="ko-KR" altLang="ko-KR" sz="1400" dirty="0">
                <a:latin typeface="+mn-ea"/>
              </a:rPr>
              <a:t>혹은 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</a:t>
            </a:r>
            <a:r>
              <a:rPr lang="ko-KR" altLang="ko-KR" sz="1400" dirty="0" smtClean="0">
                <a:latin typeface="+mn-ea"/>
              </a:rPr>
              <a:t>경로</a:t>
            </a:r>
            <a:r>
              <a:rPr lang="en-US" altLang="ko-KR" sz="1400" dirty="0">
                <a:latin typeface="+mn-ea"/>
              </a:rPr>
              <a:t>), </a:t>
            </a:r>
            <a:r>
              <a:rPr lang="ko-KR" altLang="ko-KR" sz="1400" dirty="0">
                <a:latin typeface="+mn-ea"/>
              </a:rPr>
              <a:t>소스코드 </a:t>
            </a:r>
            <a:r>
              <a:rPr lang="ko-KR" altLang="ko-KR" sz="1400" dirty="0" err="1">
                <a:latin typeface="+mn-ea"/>
              </a:rPr>
              <a:t>패치방법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필요한 </a:t>
            </a:r>
            <a:r>
              <a:rPr lang="ko-KR" altLang="ko-KR" sz="1400" dirty="0" err="1" smtClean="0">
                <a:latin typeface="+mn-ea"/>
              </a:rPr>
              <a:t>구성옵션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및</a:t>
            </a:r>
            <a:r>
              <a:rPr lang="ko-KR" altLang="ko-KR" sz="1400" dirty="0" smtClean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의존하는 라이브러리 및 패키지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설치할 파일 </a:t>
            </a:r>
            <a:r>
              <a:rPr lang="ko-KR" altLang="ko-KR" sz="1400" dirty="0" smtClean="0">
                <a:latin typeface="+mn-ea"/>
              </a:rPr>
              <a:t>경로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ko-KR" sz="1400" dirty="0" smtClean="0">
                <a:latin typeface="+mn-ea"/>
              </a:rPr>
              <a:t>등을 </a:t>
            </a:r>
            <a:r>
              <a:rPr lang="ko-KR" altLang="ko-KR" sz="1400" dirty="0">
                <a:latin typeface="+mn-ea"/>
              </a:rPr>
              <a:t>정의</a:t>
            </a:r>
          </a:p>
          <a:p>
            <a:r>
              <a:rPr lang="en-US" altLang="ko-KR" sz="1400" dirty="0">
                <a:latin typeface="+mn-ea"/>
              </a:rPr>
              <a:t>  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ko-KR" sz="1400" dirty="0">
                <a:latin typeface="+mn-ea"/>
              </a:rPr>
              <a:t>해당 레시피를 </a:t>
            </a:r>
            <a:r>
              <a:rPr lang="ko-KR" altLang="ko-KR" sz="1400" dirty="0" err="1">
                <a:latin typeface="+mn-ea"/>
              </a:rPr>
              <a:t>비트베이크라는</a:t>
            </a:r>
            <a:r>
              <a:rPr lang="ko-KR" altLang="ko-KR" sz="1400" dirty="0">
                <a:latin typeface="+mn-ea"/>
              </a:rPr>
              <a:t> 빌드 툴을 활용해 이미지로 만드는 것이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Yocto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프</a:t>
            </a:r>
            <a:r>
              <a:rPr lang="ko-KR" altLang="ko-KR" sz="1400" dirty="0" smtClean="0">
                <a:latin typeface="+mn-ea"/>
              </a:rPr>
              <a:t>로젝트</a:t>
            </a:r>
            <a:endParaRPr lang="ko-KR" altLang="ko-KR" sz="1400" dirty="0">
              <a:latin typeface="+mn-ea"/>
            </a:endParaRP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2. Build Guide(SDK download, SDK</a:t>
            </a:r>
            <a:r>
              <a:rPr lang="ko-KR" altLang="en-US" dirty="0" smtClean="0"/>
              <a:t>를 활용 이미지 빌드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-34746" y="576006"/>
            <a:ext cx="991450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solidFill>
                  <a:srgbClr val="0563C1"/>
                </a:solidFill>
                <a:latin typeface="Aptos"/>
                <a:ea typeface="Aptos"/>
                <a:cs typeface="Aptos"/>
              </a:rPr>
              <a:t>https://topst.ai/tech/docs?TOPST-D3&amp;Software&amp;SDK&amp;LINUX&amp;2.%20Build%20Guide</a:t>
            </a:r>
            <a:endParaRPr lang="ko-KR" altLang="ko-KR" sz="12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1237" y="3113298"/>
            <a:ext cx="9144218" cy="197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2.2 Ready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to build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/>
              <a:t> </a:t>
            </a:r>
            <a:r>
              <a:rPr lang="en-US" altLang="ko-KR" sz="1400" dirty="0" smtClean="0"/>
              <a:t>(1) Create and </a:t>
            </a:r>
            <a:r>
              <a:rPr lang="en-US" altLang="ko-KR" sz="1400" dirty="0" err="1" smtClean="0"/>
              <a:t>regist</a:t>
            </a:r>
            <a:r>
              <a:rPr lang="en-US" altLang="ko-KR" sz="1400" dirty="0" smtClean="0"/>
              <a:t> SSH Key(</a:t>
            </a:r>
            <a:r>
              <a:rPr lang="ko-KR" altLang="en-US" sz="1400" dirty="0" smtClean="0"/>
              <a:t>후에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Gitlab</a:t>
            </a:r>
            <a:r>
              <a:rPr lang="en-US" altLang="ko-KR" sz="1400" dirty="0" smtClean="0"/>
              <a:t> SDK</a:t>
            </a:r>
            <a:r>
              <a:rPr lang="ko-KR" altLang="en-US" sz="1400" dirty="0" smtClean="0"/>
              <a:t>를 다운로드 받을 시에 보안성과 편리성을 강화</a:t>
            </a:r>
            <a:r>
              <a:rPr lang="en-US" altLang="ko-KR" sz="1400" dirty="0" smtClean="0"/>
              <a:t>)</a:t>
            </a:r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$ </a:t>
            </a:r>
            <a:r>
              <a:rPr lang="en-US" altLang="ko-KR" sz="1400" dirty="0" err="1" smtClean="0"/>
              <a:t>ssh-keygen</a:t>
            </a:r>
            <a:r>
              <a:rPr lang="en-US" altLang="ko-KR" sz="1400" dirty="0" smtClean="0"/>
              <a:t>                </a:t>
            </a:r>
            <a:r>
              <a:rPr lang="ko-KR" altLang="en-US" sz="1400" dirty="0" smtClean="0"/>
              <a:t>공개키 생성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$ cat ~/.</a:t>
            </a:r>
            <a:r>
              <a:rPr lang="en-US" altLang="ko-KR" sz="1400" dirty="0" err="1" smtClean="0"/>
              <a:t>ssh</a:t>
            </a:r>
            <a:r>
              <a:rPr lang="en-US" altLang="ko-KR" sz="1400" dirty="0" smtClean="0"/>
              <a:t>/id_rsa.pub     </a:t>
            </a:r>
            <a:r>
              <a:rPr lang="ko-KR" altLang="en-US" sz="1400" dirty="0" smtClean="0"/>
              <a:t>공개키 확인 이후 </a:t>
            </a:r>
            <a:r>
              <a:rPr lang="ko-KR" altLang="en-US" sz="1400" dirty="0" err="1" smtClean="0"/>
              <a:t>해당키를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                  </a:t>
            </a:r>
            <a:r>
              <a:rPr lang="en-US" altLang="ko-KR" sz="1400" dirty="0" err="1" smtClean="0"/>
              <a:t>GitLab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등록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endParaRPr lang="ko-KR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1" y="4428704"/>
            <a:ext cx="5058837" cy="24292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40" y="4966578"/>
            <a:ext cx="1857634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99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14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2. Build Guide(SDK download, SDK</a:t>
            </a:r>
            <a:r>
              <a:rPr lang="ko-KR" altLang="en-US" dirty="0" smtClean="0"/>
              <a:t>를 활용 이미지 빌드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0688"/>
            <a:ext cx="9144218" cy="7067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2.2 Ready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to build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/>
              <a:t> </a:t>
            </a:r>
            <a:r>
              <a:rPr lang="en-US" altLang="ko-KR" sz="1400" dirty="0" smtClean="0"/>
              <a:t>(2) </a:t>
            </a:r>
            <a:r>
              <a:rPr lang="ko-KR" altLang="en-US" sz="1400" dirty="0" err="1" smtClean="0"/>
              <a:t>해당키를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GitLab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등록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google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hlinkClick r:id="rId2"/>
              </a:rPr>
              <a:t>jslee@ssu.ac.kr</a:t>
            </a:r>
            <a:r>
              <a:rPr lang="en-US" altLang="ko-KR" sz="1400" dirty="0" smtClean="0"/>
              <a:t> ********* </a:t>
            </a:r>
            <a:r>
              <a:rPr lang="ko-KR" altLang="en-US" sz="1400" dirty="0" smtClean="0"/>
              <a:t>으로 등록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User Settings /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SSH Keys </a:t>
            </a:r>
            <a:r>
              <a:rPr lang="ko-KR" altLang="en-US" sz="1400" dirty="0" smtClean="0"/>
              <a:t>에서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Add New Key </a:t>
            </a:r>
            <a:r>
              <a:rPr lang="ko-KR" altLang="en-US" sz="1400" dirty="0" smtClean="0"/>
              <a:t>를 한다</a:t>
            </a:r>
            <a:r>
              <a:rPr lang="en-US" altLang="ko-KR" sz="1400" dirty="0" smtClean="0"/>
              <a:t>.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endParaRPr lang="ko-KR" altLang="ko-KR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82" y="3215243"/>
            <a:ext cx="3919480" cy="36427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045" y="3894162"/>
            <a:ext cx="4120008" cy="29638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339211"/>
            <a:ext cx="8820472" cy="6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15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2. Build Guide(SDK download, SDK</a:t>
            </a:r>
            <a:r>
              <a:rPr lang="ko-KR" altLang="en-US" dirty="0" smtClean="0"/>
              <a:t>를 활용 이미지 빌드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0688"/>
            <a:ext cx="9144218" cy="2614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2.2 Ready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to build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/>
              <a:t> </a:t>
            </a:r>
            <a:r>
              <a:rPr lang="en-US" altLang="ko-KR" sz="1400" dirty="0" smtClean="0"/>
              <a:t>    (3) </a:t>
            </a:r>
            <a:r>
              <a:rPr lang="en-US" altLang="ko-KR" sz="1400" dirty="0" err="1" smtClean="0"/>
              <a:t>ssh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설정 생성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endParaRPr lang="ko-KR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628081"/>
            <a:ext cx="1948145" cy="5791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28081"/>
            <a:ext cx="2686425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3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16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2. Build Guide(SDK download, SDK</a:t>
            </a:r>
            <a:r>
              <a:rPr lang="ko-KR" altLang="en-US" dirty="0" smtClean="0"/>
              <a:t>를 활용 이미지 빌드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0688"/>
            <a:ext cx="9144218" cy="628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2.2 Ready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to build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/>
              <a:t> </a:t>
            </a:r>
            <a:r>
              <a:rPr lang="en-US" altLang="ko-KR" sz="1400" dirty="0" smtClean="0"/>
              <a:t>  (3) get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TOPST-D3 with </a:t>
            </a:r>
            <a:r>
              <a:rPr lang="en-US" altLang="ko-KR" sz="1400" dirty="0" err="1" smtClean="0"/>
              <a:t>Git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$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topst</a:t>
            </a:r>
            <a:endParaRPr lang="ko-KR" altLang="ko-KR" sz="1400" dirty="0"/>
          </a:p>
          <a:p>
            <a:r>
              <a:rPr lang="en-US" altLang="ko-KR" sz="1400" dirty="0"/>
              <a:t>     </a:t>
            </a:r>
            <a:r>
              <a:rPr lang="en-US" altLang="ko-KR" sz="1400" dirty="0" smtClean="0"/>
              <a:t> $ </a:t>
            </a:r>
            <a:r>
              <a:rPr lang="en-US" altLang="ko-KR" sz="1400" dirty="0"/>
              <a:t>cd </a:t>
            </a:r>
            <a:r>
              <a:rPr lang="en-US" altLang="ko-KR" sz="1400" dirty="0" err="1"/>
              <a:t>topst</a:t>
            </a:r>
            <a:endParaRPr lang="ko-KR" altLang="ko-KR" sz="1400" dirty="0"/>
          </a:p>
          <a:p>
            <a:r>
              <a:rPr lang="en-US" altLang="ko-KR" sz="1400" dirty="0"/>
              <a:t>     *$ </a:t>
            </a:r>
            <a:r>
              <a:rPr lang="en-US" altLang="ko-KR" sz="1400" dirty="0" err="1"/>
              <a:t>git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--global </a:t>
            </a:r>
            <a:r>
              <a:rPr lang="en-US" altLang="ko-KR" sz="1400" dirty="0" err="1"/>
              <a:t>user.email</a:t>
            </a:r>
            <a:r>
              <a:rPr lang="en-US" altLang="ko-KR" sz="1400" dirty="0"/>
              <a:t> "you@example.com"</a:t>
            </a:r>
            <a:endParaRPr lang="ko-KR" altLang="ko-KR" sz="1400" dirty="0"/>
          </a:p>
          <a:p>
            <a:r>
              <a:rPr lang="en-US" altLang="ko-KR" sz="1400" dirty="0"/>
              <a:t> 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   *$ </a:t>
            </a:r>
            <a:r>
              <a:rPr lang="en-US" altLang="ko-KR" sz="1400" dirty="0" err="1"/>
              <a:t>git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--global user.name "Your Name"</a:t>
            </a:r>
            <a:endParaRPr lang="ko-KR" altLang="ko-KR" sz="1400" dirty="0"/>
          </a:p>
          <a:p>
            <a:r>
              <a:rPr lang="en-US" altLang="ko-KR" sz="1400" dirty="0"/>
              <a:t>      $ repo 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-u https://github.com/topst-development/manifest -m topst-d3-pre-v0.1.xml</a:t>
            </a:r>
            <a:endParaRPr lang="ko-KR" altLang="ko-KR" sz="1400" dirty="0"/>
          </a:p>
          <a:p>
            <a:r>
              <a:rPr lang="en-US" altLang="ko-KR" sz="1400" dirty="0"/>
              <a:t> 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    $ repo </a:t>
            </a:r>
            <a:r>
              <a:rPr lang="en-US" altLang="ko-KR" sz="1400" dirty="0" smtClean="0"/>
              <a:t>sync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이후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및 디렉토리 </a:t>
            </a:r>
            <a:endParaRPr lang="ko-KR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ko-KR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5" y="2733510"/>
            <a:ext cx="2495898" cy="276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3009774"/>
            <a:ext cx="8106906" cy="7716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58" y="3781407"/>
            <a:ext cx="5725324" cy="148610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68157" y="5708049"/>
            <a:ext cx="3562847" cy="457264"/>
            <a:chOff x="668157" y="5708049"/>
            <a:chExt cx="3562847" cy="457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57" y="5708049"/>
              <a:ext cx="3562847" cy="45726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68157" y="5877272"/>
              <a:ext cx="3399787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419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17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2. Build Guide(SDK download, SDK</a:t>
            </a:r>
            <a:r>
              <a:rPr lang="ko-KR" altLang="en-US" dirty="0" smtClean="0"/>
              <a:t>를 활용 이미지 빌드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0688"/>
            <a:ext cx="9144218" cy="666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2.3 Execute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Build Script(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빌드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스크립트 실행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)  </a:t>
            </a:r>
          </a:p>
          <a:p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/>
              <a:t> </a:t>
            </a:r>
            <a:r>
              <a:rPr lang="en-US" altLang="ko-KR" sz="1400" dirty="0" smtClean="0"/>
              <a:t>  </a:t>
            </a:r>
            <a:r>
              <a:rPr lang="en-US" altLang="ko-KR" dirty="0"/>
              <a:t> </a:t>
            </a:r>
            <a:r>
              <a:rPr lang="en-US" altLang="ko-KR" sz="1400" dirty="0" smtClean="0"/>
              <a:t>$ </a:t>
            </a:r>
            <a:r>
              <a:rPr lang="en-US" altLang="ko-KR" sz="1400" dirty="0"/>
              <a:t>./easy-setup.sh</a:t>
            </a:r>
            <a:endParaRPr lang="ko-KR" altLang="ko-KR" sz="1400" dirty="0"/>
          </a:p>
          <a:p>
            <a:r>
              <a:rPr lang="en-US" altLang="ko-KR" sz="1400" dirty="0"/>
              <a:t>     </a:t>
            </a:r>
            <a:r>
              <a:rPr lang="en-US" altLang="ko-KR" sz="1400" dirty="0" smtClean="0"/>
              <a:t>- </a:t>
            </a:r>
            <a:r>
              <a:rPr lang="en-US" altLang="ko-KR" sz="1400" dirty="0"/>
              <a:t>"Proceed to confirm", </a:t>
            </a:r>
            <a:r>
              <a:rPr lang="ko-KR" altLang="ko-KR" sz="1400" dirty="0"/>
              <a:t>에서 </a:t>
            </a:r>
            <a:r>
              <a:rPr lang="ko-KR" altLang="ko-KR" sz="1400" dirty="0" err="1"/>
              <a:t>엔터</a:t>
            </a:r>
            <a:r>
              <a:rPr lang="ko-KR" altLang="ko-KR" sz="1400" dirty="0"/>
              <a:t> 키 </a:t>
            </a:r>
            <a:r>
              <a:rPr lang="ko-KR" altLang="ko-KR" sz="1400" dirty="0" smtClean="0"/>
              <a:t>입력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                                                                            </a:t>
            </a:r>
            <a:r>
              <a:rPr lang="ko-KR" altLang="en-US" sz="1400" dirty="0" smtClean="0"/>
              <a:t>해당 과정에서 </a:t>
            </a:r>
            <a:r>
              <a:rPr lang="en-US" altLang="ko-KR" sz="1400" dirty="0" err="1" smtClean="0"/>
              <a:t>subcore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에는 </a:t>
            </a:r>
            <a:r>
              <a:rPr lang="en-US" altLang="ko-KR" sz="1400" dirty="0" smtClean="0"/>
              <a:t>build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sz="1400" dirty="0" smtClean="0"/>
              <a:t>                                                                                                  </a:t>
            </a:r>
            <a:r>
              <a:rPr lang="ko-KR" altLang="en-US" sz="1400" dirty="0" smtClean="0"/>
              <a:t>하지 않는 것으로 진행 </a:t>
            </a:r>
            <a:r>
              <a:rPr lang="en-US" altLang="ko-KR" sz="1400" dirty="0" smtClean="0"/>
              <a:t>     </a:t>
            </a:r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endParaRPr lang="ko-KR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76" y="2240481"/>
            <a:ext cx="5433092" cy="24270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031" y="3472278"/>
            <a:ext cx="2843808" cy="11403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76" y="1611743"/>
            <a:ext cx="5410955" cy="6287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60" y="4729182"/>
            <a:ext cx="5430008" cy="9526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75856" y="5517232"/>
            <a:ext cx="288032" cy="164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0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18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2. Build Guide(SDK download, SDK</a:t>
            </a:r>
            <a:r>
              <a:rPr lang="ko-KR" altLang="en-US" dirty="0" smtClean="0"/>
              <a:t>를 활용 이미지 빌드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0688"/>
            <a:ext cx="9144218" cy="1124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2.3 Execute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Build Script(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빌드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스크립트 실행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)  </a:t>
            </a:r>
          </a:p>
          <a:p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/>
              <a:t> 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 </a:t>
            </a:r>
            <a:r>
              <a:rPr lang="en-US" altLang="ko-KR" sz="1400" dirty="0" smtClean="0"/>
              <a:t>$ </a:t>
            </a:r>
            <a:r>
              <a:rPr lang="en-US" altLang="ko-KR" sz="1400" dirty="0"/>
              <a:t>source </a:t>
            </a:r>
            <a:r>
              <a:rPr lang="en-US" altLang="ko-KR" sz="1400" dirty="0" err="1"/>
              <a:t>yocto</a:t>
            </a:r>
            <a:r>
              <a:rPr lang="en-US" altLang="ko-KR" sz="1400" dirty="0"/>
              <a:t>/poky/</a:t>
            </a:r>
            <a:r>
              <a:rPr lang="en-US" altLang="ko-KR" sz="1400" dirty="0" err="1"/>
              <a:t>oe</a:t>
            </a:r>
            <a:r>
              <a:rPr lang="en-US" altLang="ko-KR" sz="1400" dirty="0"/>
              <a:t>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-build-</a:t>
            </a:r>
            <a:r>
              <a:rPr lang="en-US" altLang="ko-KR" sz="1400" dirty="0" err="1"/>
              <a:t>env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build-main       </a:t>
            </a:r>
            <a:r>
              <a:rPr lang="ko-KR" altLang="en-US" sz="1400" dirty="0" smtClean="0"/>
              <a:t>빌드 환경 설정 명령어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    $ </a:t>
            </a:r>
            <a:r>
              <a:rPr lang="en-US" altLang="ko-KR" sz="1400" dirty="0" err="1" smtClean="0"/>
              <a:t>bitbake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topst</a:t>
            </a:r>
            <a:r>
              <a:rPr lang="en-US" altLang="ko-KR" sz="1400" dirty="0" smtClean="0"/>
              <a:t>          </a:t>
            </a:r>
            <a:r>
              <a:rPr lang="ko-KR" altLang="en-US" sz="1400" dirty="0" smtClean="0"/>
              <a:t>현재 설정대로 이미지 빌드 실행</a:t>
            </a:r>
            <a:r>
              <a:rPr lang="en-US" altLang="ko-KR" sz="1400" dirty="0" smtClean="0"/>
              <a:t> 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      en_US.UTF-8 locale </a:t>
            </a:r>
            <a:r>
              <a:rPr lang="ko-KR" altLang="en-US" sz="1400" dirty="0" smtClean="0"/>
              <a:t>문제면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$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locale-gen en_US.UTF-8 </a:t>
            </a:r>
            <a:endParaRPr lang="en-US" altLang="ko-KR" sz="1400" dirty="0"/>
          </a:p>
          <a:p>
            <a:r>
              <a:rPr lang="en-US" altLang="ko-KR" sz="1400" dirty="0" smtClean="0"/>
              <a:t>      </a:t>
            </a:r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ko-KR" altLang="ko-KR" sz="1400" dirty="0"/>
          </a:p>
          <a:p>
            <a:r>
              <a:rPr lang="en-US" altLang="ko-KR" sz="1400" dirty="0"/>
              <a:t>     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                                                                            </a:t>
            </a:r>
            <a:endParaRPr lang="en-US" altLang="ko-KR" sz="1400" dirty="0"/>
          </a:p>
          <a:p>
            <a:pPr algn="just">
              <a:spcAft>
                <a:spcPts val="800"/>
              </a:spcAft>
            </a:pP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endParaRPr lang="en-US" altLang="ko-KR" sz="1400" dirty="0"/>
          </a:p>
          <a:p>
            <a:pPr algn="just">
              <a:spcAft>
                <a:spcPts val="800"/>
              </a:spcAft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just"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endParaRPr lang="ko-KR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6264696" cy="28462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546951"/>
            <a:ext cx="6840760" cy="11286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6242142"/>
            <a:ext cx="4680520" cy="6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19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2. Build Guide(SDK download, SDK</a:t>
            </a:r>
            <a:r>
              <a:rPr lang="ko-KR" altLang="en-US" dirty="0" smtClean="0"/>
              <a:t>를 활용 이미지 빌드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0688"/>
            <a:ext cx="9144218" cy="658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2.3 Execute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Build Script(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빌드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스크립트 실행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)  </a:t>
            </a:r>
          </a:p>
          <a:p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/>
              <a:t> 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다시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$ </a:t>
            </a:r>
            <a:r>
              <a:rPr lang="en-US" altLang="ko-KR" sz="1400" dirty="0" err="1" smtClean="0"/>
              <a:t>bitbake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topst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다음과 같은 </a:t>
            </a:r>
            <a:r>
              <a:rPr lang="ko-KR" altLang="en-US" sz="1400" dirty="0" err="1" smtClean="0"/>
              <a:t>애러가</a:t>
            </a:r>
            <a:r>
              <a:rPr lang="ko-KR" altLang="en-US" sz="1400" dirty="0" smtClean="0"/>
              <a:t> 나온다면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dirty="0"/>
              <a:t> </a:t>
            </a:r>
            <a:r>
              <a:rPr lang="en-US" altLang="ko-KR" sz="1400" dirty="0" smtClean="0"/>
              <a:t>* </a:t>
            </a:r>
            <a:r>
              <a:rPr lang="en-US" altLang="ko-KR" sz="1400" dirty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ssh-keyscan</a:t>
            </a:r>
            <a:r>
              <a:rPr lang="en-US" altLang="ko-KR" sz="1400" dirty="0"/>
              <a:t> -H gitlab.com &gt;&gt; ~/.</a:t>
            </a:r>
            <a:r>
              <a:rPr lang="en-US" altLang="ko-KR" sz="1400" dirty="0" err="1" smtClean="0"/>
              <a:t>ssh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known_hosts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  - </a:t>
            </a:r>
            <a:r>
              <a:rPr lang="ko-KR" altLang="ko-KR" sz="1400" dirty="0"/>
              <a:t>해당 명령어를 입력하여 호스트의</a:t>
            </a:r>
            <a:r>
              <a:rPr lang="en-US" altLang="ko-KR" sz="1400" dirty="0"/>
              <a:t> SSH </a:t>
            </a:r>
            <a:r>
              <a:rPr lang="ko-KR" altLang="ko-KR" sz="1400" dirty="0"/>
              <a:t>공개 키를 가져와서 저장한다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r>
              <a:rPr lang="en-US" altLang="ko-KR" sz="1400" dirty="0"/>
              <a:t>   - ~/.</a:t>
            </a:r>
            <a:r>
              <a:rPr lang="en-US" altLang="ko-KR" sz="1400" dirty="0" err="1"/>
              <a:t>ssh</a:t>
            </a:r>
            <a:r>
              <a:rPr lang="en-US" altLang="ko-KR" sz="1400" dirty="0"/>
              <a:t>/</a:t>
            </a:r>
            <a:r>
              <a:rPr lang="en-US" altLang="ko-KR" sz="1400" dirty="0" err="1"/>
              <a:t>known_hosts</a:t>
            </a:r>
            <a:r>
              <a:rPr lang="en-US" altLang="ko-KR" sz="1400" dirty="0"/>
              <a:t> </a:t>
            </a:r>
            <a:r>
              <a:rPr lang="ko-KR" altLang="ko-KR" sz="1400" dirty="0"/>
              <a:t>은 호스트의 </a:t>
            </a:r>
            <a:r>
              <a:rPr lang="ko-KR" altLang="ko-KR" sz="1400" dirty="0" err="1"/>
              <a:t>공개키를</a:t>
            </a:r>
            <a:r>
              <a:rPr lang="ko-KR" altLang="ko-KR" sz="1400" dirty="0"/>
              <a:t> 저장하는 파일</a:t>
            </a:r>
          </a:p>
          <a:p>
            <a:r>
              <a:rPr lang="en-US" altLang="ko-KR" sz="1400" dirty="0"/>
              <a:t>   </a:t>
            </a:r>
            <a:r>
              <a:rPr lang="en-US" altLang="ko-KR" sz="1400" dirty="0" smtClean="0"/>
              <a:t>- </a:t>
            </a:r>
            <a:r>
              <a:rPr lang="ko-KR" altLang="ko-KR" sz="1400" dirty="0"/>
              <a:t>이후</a:t>
            </a:r>
            <a:r>
              <a:rPr lang="en-US" altLang="ko-KR" sz="1400" dirty="0"/>
              <a:t>, $ </a:t>
            </a:r>
            <a:r>
              <a:rPr lang="en-US" altLang="ko-KR" sz="1400" dirty="0" err="1"/>
              <a:t>bitbake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topst</a:t>
            </a:r>
            <a:r>
              <a:rPr lang="en-US" altLang="ko-KR" sz="1400" dirty="0"/>
              <a:t> </a:t>
            </a:r>
            <a:r>
              <a:rPr lang="ko-KR" altLang="ko-KR" sz="1400" dirty="0" smtClean="0"/>
              <a:t>재실행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  </a:t>
            </a:r>
            <a:r>
              <a:rPr lang="ko-KR" altLang="en-US" sz="1400" dirty="0" smtClean="0"/>
              <a:t>정상 </a:t>
            </a:r>
            <a:r>
              <a:rPr lang="en-US" altLang="ko-KR" sz="1400" dirty="0" err="1" smtClean="0"/>
              <a:t>bitbake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동작 후 바이너리 생성 완료</a:t>
            </a:r>
            <a:r>
              <a:rPr lang="en-US" altLang="ko-KR" sz="1400" dirty="0" smtClean="0"/>
              <a:t>  </a:t>
            </a:r>
            <a:endParaRPr lang="ko-KR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6" y="1556792"/>
            <a:ext cx="8873784" cy="24866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15" y="4961967"/>
            <a:ext cx="5220397" cy="15633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1975" y="6181773"/>
            <a:ext cx="219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60</a:t>
            </a:r>
            <a:r>
              <a:rPr lang="ko-KR" altLang="en-US" dirty="0" err="1" smtClean="0">
                <a:solidFill>
                  <a:srgbClr val="FF0000"/>
                </a:solidFill>
              </a:rPr>
              <a:t>분정도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시간걸림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28" y="6224416"/>
            <a:ext cx="4320472" cy="6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20519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dirty="0" err="1" smtClean="0"/>
              <a:t>환경세팅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-22180" y="625868"/>
            <a:ext cx="9166179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TOPST D3 </a:t>
            </a:r>
            <a:r>
              <a:rPr lang="ko-KR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공식 페이지</a:t>
            </a: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b="1" u="sng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  <a:hlinkClick r:id="rId2"/>
              </a:rPr>
              <a:t>https://topst.ai/tech/docs?TOPST-D3</a:t>
            </a:r>
            <a:endParaRPr lang="ko-KR" altLang="ko-KR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</a:pPr>
            <a:r>
              <a:rPr lang="en-US" altLang="ko-KR" b="1" kern="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altLang="ko-KR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TOPST D3 Linux SDK : </a:t>
            </a:r>
            <a:r>
              <a:rPr lang="en-US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/>
            </a:r>
            <a:br>
              <a:rPr lang="en-US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b="1" u="sng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  <a:hlinkClick r:id="rId3"/>
              </a:rPr>
              <a:t>https://topst.ai/tech/docs?TOPST-D3&amp;Software&amp;SDK&amp;LINUX&amp;1.%20Environment%20Setting.md</a:t>
            </a:r>
            <a:endParaRPr lang="ko-KR" altLang="ko-KR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413" y="2492896"/>
            <a:ext cx="8928992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b="1" kern="100" dirty="0" err="1">
                <a:latin typeface="맑은 고딕" panose="020B0503020000020004" pitchFamily="50" charset="-127"/>
                <a:cs typeface="Arial" panose="020B0604020202020204" pitchFamily="34" charset="0"/>
              </a:rPr>
              <a:t>진행순서는</a:t>
            </a:r>
            <a:r>
              <a:rPr lang="ko-KR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다음과 같습니다</a:t>
            </a:r>
            <a:r>
              <a:rPr lang="en-US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Setting Host Environment :</a:t>
            </a:r>
            <a:endParaRPr lang="ko-KR" altLang="ko-KR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785495" algn="just">
              <a:lnSpc>
                <a:spcPct val="107000"/>
              </a:lnSpc>
            </a:pPr>
            <a:r>
              <a:rPr lang="en-US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( </a:t>
            </a:r>
            <a:r>
              <a:rPr lang="ko-KR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개발환경 세팅</a:t>
            </a:r>
            <a:r>
              <a:rPr lang="en-US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 : </a:t>
            </a:r>
            <a:r>
              <a:rPr lang="ko-KR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윈도우</a:t>
            </a:r>
            <a:r>
              <a:rPr lang="en-US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PC </a:t>
            </a:r>
            <a:r>
              <a:rPr lang="ko-KR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상 리눅스 </a:t>
            </a:r>
            <a:r>
              <a:rPr lang="ko-KR" altLang="ko-KR" kern="100" dirty="0" err="1">
                <a:latin typeface="맑은 고딕" panose="020B0503020000020004" pitchFamily="50" charset="-127"/>
                <a:cs typeface="Arial" panose="020B0604020202020204" pitchFamily="34" charset="0"/>
              </a:rPr>
              <a:t>배포판</a:t>
            </a:r>
            <a:r>
              <a:rPr lang="ko-KR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사용</a:t>
            </a:r>
            <a:r>
              <a:rPr lang="en-US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+ SDK </a:t>
            </a:r>
            <a:r>
              <a:rPr lang="ko-KR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다운로드</a:t>
            </a:r>
            <a:r>
              <a:rPr lang="en-US" altLang="ko-KR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)</a:t>
            </a:r>
            <a:endParaRPr lang="ko-KR" altLang="ko-KR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Build Guide ( </a:t>
            </a:r>
            <a:r>
              <a:rPr lang="ko-KR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빌드 가이드</a:t>
            </a:r>
            <a:r>
              <a:rPr lang="en-US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lang="ko-KR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이미지 제작</a:t>
            </a:r>
            <a:r>
              <a:rPr lang="en-US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)</a:t>
            </a:r>
            <a:endParaRPr lang="ko-KR" altLang="ko-KR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b="1" kern="100" dirty="0" err="1">
                <a:latin typeface="맑은 고딕" panose="020B0503020000020004" pitchFamily="50" charset="-127"/>
                <a:cs typeface="Arial" panose="020B0604020202020204" pitchFamily="34" charset="0"/>
              </a:rPr>
              <a:t>FirmwareDownload</a:t>
            </a:r>
            <a:r>
              <a:rPr lang="en-US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( </a:t>
            </a:r>
            <a:r>
              <a:rPr lang="ko-KR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펌웨어 다운로드</a:t>
            </a:r>
            <a:r>
              <a:rPr lang="en-US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lang="ko-KR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제작된 이미지 보드 삽입</a:t>
            </a:r>
            <a:r>
              <a:rPr lang="en-US" altLang="ko-KR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3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20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2. Build Guide(SDK download, SDK</a:t>
            </a:r>
            <a:r>
              <a:rPr lang="ko-KR" altLang="en-US" dirty="0" smtClean="0"/>
              <a:t>를 활용 이미지 빌드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0688"/>
            <a:ext cx="9144218" cy="13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2.4 make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FWDN Image (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생성된 바이너리를 하나의 이미지로 </a:t>
            </a:r>
            <a:r>
              <a:rPr lang="ko-KR" altLang="en-US" b="1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만듬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-- TOPST_PATH/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에서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진행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400" dirty="0"/>
              <a:t> </a:t>
            </a:r>
            <a:endParaRPr lang="en-US" altLang="ko-KR" sz="1400" dirty="0" smtClean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/>
              <a:t>     $ ./stitch-fai.sh -f</a:t>
            </a:r>
            <a:endParaRPr lang="ko-KR" altLang="ko-KR" sz="14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/>
              <a:t> </a:t>
            </a:r>
            <a:endParaRPr lang="ko-KR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76" y="1692272"/>
            <a:ext cx="4991797" cy="13527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76" y="3080281"/>
            <a:ext cx="4991797" cy="3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6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21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3. Firmware</a:t>
            </a:r>
            <a:r>
              <a:rPr lang="ko-KR" altLang="en-US" dirty="0" smtClean="0"/>
              <a:t> </a:t>
            </a:r>
            <a:r>
              <a:rPr lang="en-US" altLang="ko-KR" dirty="0" smtClean="0"/>
              <a:t>Download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5868"/>
            <a:ext cx="9144218" cy="19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3. Firmware Download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3.1 VTC Driver </a:t>
            </a:r>
            <a:r>
              <a:rPr lang="ko-KR" altLang="en-US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활용 호스트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PC(</a:t>
            </a:r>
            <a:r>
              <a:rPr lang="ko-KR" altLang="en-US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로컬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PC)</a:t>
            </a:r>
            <a:r>
              <a:rPr lang="ko-KR" altLang="en-US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와 보드 연결</a:t>
            </a: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en-US" altLang="ko-KR" dirty="0"/>
              <a:t> </a:t>
            </a:r>
            <a:r>
              <a:rPr lang="en-US" altLang="ko-KR" sz="1400" dirty="0" smtClean="0"/>
              <a:t>- </a:t>
            </a:r>
            <a:r>
              <a:rPr lang="en-US" altLang="ko-KR" sz="1400" dirty="0"/>
              <a:t>VTC (Vendor </a:t>
            </a:r>
            <a:r>
              <a:rPr lang="en-US" altLang="ko-KR" sz="1400" dirty="0" err="1"/>
              <a:t>Telechips</a:t>
            </a:r>
            <a:r>
              <a:rPr lang="en-US" altLang="ko-KR" sz="1400" dirty="0"/>
              <a:t> Certification) : </a:t>
            </a:r>
            <a:r>
              <a:rPr lang="ko-KR" altLang="ko-KR" sz="1400" dirty="0" err="1"/>
              <a:t>텔레칩스</a:t>
            </a:r>
            <a:r>
              <a:rPr lang="ko-KR" altLang="ko-KR" sz="1400" dirty="0"/>
              <a:t> 제작 보드를 인식하는 드라이버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r>
              <a:rPr lang="en-US" altLang="ko-KR" sz="1400" dirty="0"/>
              <a:t>    </a:t>
            </a:r>
            <a:r>
              <a:rPr lang="en-US" altLang="ko-KR" sz="1400" dirty="0" smtClean="0"/>
              <a:t>- </a:t>
            </a:r>
            <a:r>
              <a:rPr lang="ko-KR" altLang="ko-KR" sz="1400" dirty="0" err="1"/>
              <a:t>장치관리자</a:t>
            </a:r>
            <a:r>
              <a:rPr lang="ko-KR" altLang="ko-KR" sz="1400" dirty="0"/>
              <a:t> 내</a:t>
            </a:r>
            <a:r>
              <a:rPr lang="en-US" altLang="ko-KR" sz="1400" dirty="0"/>
              <a:t> '</a:t>
            </a:r>
            <a:r>
              <a:rPr lang="ko-KR" altLang="ko-KR" sz="1400" dirty="0" err="1"/>
              <a:t>범용직렬</a:t>
            </a:r>
            <a:r>
              <a:rPr lang="ko-KR" altLang="ko-KR" sz="1400" dirty="0"/>
              <a:t> 연결 탭</a:t>
            </a:r>
            <a:r>
              <a:rPr lang="en-US" altLang="ko-KR" sz="1400" dirty="0"/>
              <a:t>' </a:t>
            </a:r>
            <a:r>
              <a:rPr lang="ko-KR" altLang="ko-KR" sz="1400" dirty="0"/>
              <a:t>안에 해당 드라이버가 인식되어야</a:t>
            </a:r>
            <a:r>
              <a:rPr lang="en-US" altLang="ko-KR" sz="1400" dirty="0"/>
              <a:t> FWDN </a:t>
            </a:r>
            <a:r>
              <a:rPr lang="ko-KR" altLang="ko-KR" sz="1400" dirty="0"/>
              <a:t>다운로드 </a:t>
            </a:r>
            <a:r>
              <a:rPr lang="en-US" altLang="ko-KR" sz="1400" dirty="0" smtClean="0"/>
              <a:t>(</a:t>
            </a:r>
            <a:r>
              <a:rPr lang="ko-KR" altLang="ko-KR" sz="1400" dirty="0"/>
              <a:t>이미지 </a:t>
            </a:r>
            <a:r>
              <a:rPr lang="ko-KR" altLang="ko-KR" sz="1400" dirty="0" err="1"/>
              <a:t>포팅</a:t>
            </a:r>
            <a:r>
              <a:rPr lang="en-US" altLang="ko-KR" sz="1400" dirty="0"/>
              <a:t>)</a:t>
            </a:r>
            <a:r>
              <a:rPr lang="ko-KR" altLang="ko-KR" sz="1400" dirty="0"/>
              <a:t>가 가능</a:t>
            </a:r>
          </a:p>
          <a:p>
            <a:r>
              <a:rPr lang="en-US" altLang="ko-KR" sz="1400" dirty="0"/>
              <a:t>    </a:t>
            </a:r>
            <a:r>
              <a:rPr lang="en-US" altLang="ko-KR" sz="1400" dirty="0" smtClean="0"/>
              <a:t>- </a:t>
            </a:r>
            <a:r>
              <a:rPr lang="ko-KR" altLang="ko-KR" sz="1400" dirty="0"/>
              <a:t>해당 드라이버는</a:t>
            </a:r>
            <a:r>
              <a:rPr lang="en-US" altLang="ko-KR" sz="1400" dirty="0"/>
              <a:t> V5.0.0.14 </a:t>
            </a:r>
            <a:r>
              <a:rPr lang="ko-KR" altLang="ko-KR" sz="1400" dirty="0"/>
              <a:t>이상 버전을 사용해야 한다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r>
              <a:rPr lang="en-US" altLang="ko-KR" sz="1400" dirty="0"/>
              <a:t>       	</a:t>
            </a:r>
            <a:r>
              <a:rPr lang="en-US" altLang="ko-KR" sz="1400" u="sng" dirty="0" err="1">
                <a:hlinkClick r:id="rId2"/>
              </a:rPr>
              <a:t>vtcdrv</a:t>
            </a:r>
            <a:r>
              <a:rPr lang="en-US" altLang="ko-KR" sz="1400" u="sng" dirty="0">
                <a:hlinkClick r:id="rId2"/>
              </a:rPr>
              <a:t> v5.0.0.14</a:t>
            </a:r>
            <a:endParaRPr lang="ko-KR" altLang="ko-KR" sz="14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400" dirty="0"/>
          </a:p>
        </p:txBody>
      </p:sp>
      <p:pic>
        <p:nvPicPr>
          <p:cNvPr id="9" name="Picture 32689498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2744470" cy="1833880"/>
          </a:xfrm>
          <a:prstGeom prst="rect">
            <a:avLst/>
          </a:prstGeom>
        </p:spPr>
      </p:pic>
      <p:pic>
        <p:nvPicPr>
          <p:cNvPr id="10" name="Picture 130380713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53" y="2437715"/>
            <a:ext cx="272351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22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3. Firmware</a:t>
            </a:r>
            <a:r>
              <a:rPr lang="ko-KR" altLang="en-US" dirty="0" smtClean="0"/>
              <a:t> </a:t>
            </a:r>
            <a:r>
              <a:rPr lang="en-US" altLang="ko-KR" dirty="0" smtClean="0"/>
              <a:t>Download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5868"/>
            <a:ext cx="9144218" cy="173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 smtClean="0"/>
              <a:t>    (1) TOPST D3 </a:t>
            </a:r>
            <a:r>
              <a:rPr lang="ko-KR" altLang="en-US" sz="1400" dirty="0" smtClean="0"/>
              <a:t>보드와 로컬</a:t>
            </a:r>
            <a:r>
              <a:rPr lang="en-US" altLang="ko-KR" sz="1400" dirty="0" smtClean="0"/>
              <a:t> PC </a:t>
            </a:r>
            <a:r>
              <a:rPr lang="ko-KR" altLang="en-US" sz="1400" dirty="0" smtClean="0"/>
              <a:t>연결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   </a:t>
            </a:r>
            <a:r>
              <a:rPr lang="en-US" altLang="ko-KR" sz="1400" dirty="0" smtClean="0"/>
              <a:t>- </a:t>
            </a:r>
            <a:r>
              <a:rPr lang="en-US" altLang="ko-KR" sz="1400" dirty="0"/>
              <a:t>5V 3A </a:t>
            </a:r>
            <a:r>
              <a:rPr lang="ko-KR" altLang="ko-KR" sz="1400" dirty="0"/>
              <a:t>전원 인가</a:t>
            </a:r>
          </a:p>
          <a:p>
            <a:r>
              <a:rPr lang="en-US" altLang="ko-KR" sz="1400" dirty="0"/>
              <a:t>   </a:t>
            </a:r>
            <a:r>
              <a:rPr lang="en-US" altLang="ko-KR" sz="1400" dirty="0" smtClean="0"/>
              <a:t>- </a:t>
            </a:r>
            <a:r>
              <a:rPr lang="en-US" altLang="ko-KR" sz="1400" dirty="0"/>
              <a:t>USB A</a:t>
            </a:r>
            <a:r>
              <a:rPr lang="ko-KR" altLang="ko-KR" sz="1400" dirty="0"/>
              <a:t>타입 케이블로</a:t>
            </a:r>
            <a:r>
              <a:rPr lang="en-US" altLang="ko-KR" sz="1400" dirty="0"/>
              <a:t> USB 2.0 FWDN </a:t>
            </a:r>
            <a:r>
              <a:rPr lang="ko-KR" altLang="ko-KR" sz="1400" dirty="0"/>
              <a:t>부분과 로컬</a:t>
            </a:r>
            <a:r>
              <a:rPr lang="en-US" altLang="ko-KR" sz="1400" dirty="0"/>
              <a:t> PC </a:t>
            </a:r>
            <a:r>
              <a:rPr lang="ko-KR" altLang="ko-KR" sz="1400" dirty="0"/>
              <a:t>연결</a:t>
            </a:r>
            <a:r>
              <a:rPr lang="en-US" altLang="ko-KR" sz="1400" dirty="0"/>
              <a:t> (</a:t>
            </a:r>
            <a:r>
              <a:rPr lang="ko-KR" altLang="ko-KR" sz="1400" dirty="0"/>
              <a:t>아래 사진 붉은 </a:t>
            </a:r>
            <a:r>
              <a:rPr lang="ko-KR" altLang="ko-KR" sz="1400" dirty="0" smtClean="0"/>
              <a:t>사</a:t>
            </a:r>
            <a:r>
              <a:rPr lang="ko-KR" altLang="en-US" sz="1400" dirty="0" smtClean="0"/>
              <a:t>각</a:t>
            </a:r>
            <a:r>
              <a:rPr lang="ko-KR" altLang="ko-KR" sz="1400" dirty="0" smtClean="0"/>
              <a:t>형 </a:t>
            </a:r>
            <a:r>
              <a:rPr lang="ko-KR" altLang="ko-KR" sz="1400" dirty="0"/>
              <a:t>부분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ko-KR" altLang="ko-KR" sz="1400" dirty="0"/>
              <a:t>이후 위 사진은</a:t>
            </a:r>
            <a:r>
              <a:rPr lang="en-US" altLang="ko-KR" sz="1400" dirty="0"/>
              <a:t> SW1 </a:t>
            </a:r>
            <a:r>
              <a:rPr lang="ko-KR" altLang="ko-KR" sz="1400" dirty="0"/>
              <a:t>버튼을 누른 상태에서 </a:t>
            </a:r>
            <a:r>
              <a:rPr lang="en-US" altLang="ko-KR" sz="1400" dirty="0"/>
              <a:t>SW2 </a:t>
            </a:r>
            <a:r>
              <a:rPr lang="ko-KR" altLang="ko-KR" sz="1400" dirty="0"/>
              <a:t>버튼을 동시에</a:t>
            </a:r>
            <a:r>
              <a:rPr lang="en-US" altLang="ko-KR" sz="1400" dirty="0"/>
              <a:t> 5</a:t>
            </a:r>
            <a:r>
              <a:rPr lang="ko-KR" altLang="ko-KR" sz="1400" dirty="0"/>
              <a:t>초 </a:t>
            </a:r>
            <a:r>
              <a:rPr lang="ko-KR" altLang="ko-KR" sz="1400" dirty="0" smtClean="0"/>
              <a:t>이상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눌렀다 </a:t>
            </a:r>
            <a:r>
              <a:rPr lang="ko-KR" altLang="ko-KR" sz="1400" dirty="0"/>
              <a:t>뗀다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r>
              <a:rPr lang="en-US" altLang="ko-KR" sz="1400" dirty="0"/>
              <a:t>   </a:t>
            </a:r>
            <a:r>
              <a:rPr lang="en-US" altLang="ko-KR" sz="1400" dirty="0" smtClean="0"/>
              <a:t>- </a:t>
            </a:r>
            <a:r>
              <a:rPr lang="ko-KR" altLang="ko-KR" sz="1400" dirty="0"/>
              <a:t>이후</a:t>
            </a:r>
            <a:r>
              <a:rPr lang="en-US" altLang="ko-KR" sz="1400" dirty="0"/>
              <a:t> "</a:t>
            </a:r>
            <a:r>
              <a:rPr lang="ko-KR" altLang="ko-KR" sz="1400" dirty="0"/>
              <a:t>장치 관리자</a:t>
            </a:r>
            <a:r>
              <a:rPr lang="en-US" altLang="ko-KR" sz="1400" dirty="0"/>
              <a:t>" </a:t>
            </a:r>
            <a:r>
              <a:rPr lang="ko-KR" altLang="ko-KR" sz="1400" dirty="0"/>
              <a:t>를 실행</a:t>
            </a:r>
            <a:r>
              <a:rPr lang="en-US" altLang="ko-KR" sz="1400" dirty="0"/>
              <a:t>, </a:t>
            </a:r>
            <a:r>
              <a:rPr lang="ko-KR" altLang="ko-KR" sz="1400" dirty="0"/>
              <a:t>범용 직렬 버스 컨트롤러</a:t>
            </a:r>
            <a:r>
              <a:rPr lang="en-US" altLang="ko-KR" sz="1400" dirty="0"/>
              <a:t> (USB) </a:t>
            </a:r>
            <a:r>
              <a:rPr lang="ko-KR" altLang="ko-KR" sz="1400" dirty="0"/>
              <a:t>탭에 인식되는 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‘VTC </a:t>
            </a:r>
            <a:r>
              <a:rPr lang="en-US" altLang="ko-KR" sz="1400" dirty="0"/>
              <a:t>Driver'</a:t>
            </a:r>
            <a:r>
              <a:rPr lang="ko-KR" altLang="ko-KR" sz="1400" dirty="0"/>
              <a:t>를 확인한다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endParaRPr lang="ko-KR" altLang="ko-KR" sz="14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400" dirty="0"/>
          </a:p>
        </p:txBody>
      </p:sp>
      <p:pic>
        <p:nvPicPr>
          <p:cNvPr id="11" name="Picture 11587305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3275330" cy="3275330"/>
          </a:xfrm>
          <a:prstGeom prst="rect">
            <a:avLst/>
          </a:prstGeom>
        </p:spPr>
      </p:pic>
      <p:pic>
        <p:nvPicPr>
          <p:cNvPr id="12" name="Picture 59371732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024593"/>
            <a:ext cx="377698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50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23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3. Firmware</a:t>
            </a:r>
            <a:r>
              <a:rPr lang="ko-KR" altLang="en-US" dirty="0" smtClean="0"/>
              <a:t> </a:t>
            </a:r>
            <a:r>
              <a:rPr lang="en-US" altLang="ko-KR" dirty="0" smtClean="0"/>
              <a:t>Download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5868"/>
            <a:ext cx="9144218" cy="365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3.2 Ready to Download FWDN</a:t>
            </a: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   </a:t>
            </a:r>
            <a:r>
              <a:rPr lang="en-US" altLang="ko-KR" sz="1400" dirty="0" smtClean="0"/>
              <a:t>- </a:t>
            </a:r>
            <a:r>
              <a:rPr lang="en-US" altLang="ko-KR" sz="1400" dirty="0"/>
              <a:t>VTC (Vendor </a:t>
            </a:r>
            <a:r>
              <a:rPr lang="en-US" altLang="ko-KR" sz="1400" dirty="0" err="1"/>
              <a:t>Telchips</a:t>
            </a:r>
            <a:r>
              <a:rPr lang="en-US" altLang="ko-KR" sz="1400" dirty="0"/>
              <a:t> Certification) </a:t>
            </a:r>
            <a:r>
              <a:rPr lang="ko-KR" altLang="ko-KR" sz="1400" dirty="0"/>
              <a:t>드라이버를 활용하여 보드와 연결되고 생성된 </a:t>
            </a:r>
            <a:r>
              <a:rPr lang="ko-KR" altLang="ko-KR" sz="1400" dirty="0" smtClean="0"/>
              <a:t>이미지를 </a:t>
            </a:r>
            <a:r>
              <a:rPr lang="ko-KR" altLang="ko-KR" sz="1400" dirty="0" err="1"/>
              <a:t>포팅시키는</a:t>
            </a:r>
            <a:r>
              <a:rPr lang="ko-KR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</a:t>
            </a:r>
            <a:r>
              <a:rPr lang="ko-KR" altLang="ko-KR" sz="1400" dirty="0" smtClean="0"/>
              <a:t>주체는 </a:t>
            </a:r>
            <a:r>
              <a:rPr lang="ko-KR" altLang="ko-KR" sz="1400" dirty="0"/>
              <a:t>개인 로컬</a:t>
            </a:r>
            <a:r>
              <a:rPr lang="en-US" altLang="ko-KR" sz="1400" dirty="0"/>
              <a:t> PC</a:t>
            </a:r>
            <a:r>
              <a:rPr lang="ko-KR" altLang="ko-KR" sz="1400" dirty="0"/>
              <a:t>이기 </a:t>
            </a:r>
            <a:r>
              <a:rPr lang="ko-KR" altLang="ko-KR" sz="1400" dirty="0" smtClean="0"/>
              <a:t>때문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해당 </a:t>
            </a:r>
            <a:r>
              <a:rPr lang="ko-KR" altLang="ko-KR" sz="1400" dirty="0"/>
              <a:t>과정에서 로컬</a:t>
            </a:r>
            <a:r>
              <a:rPr lang="en-US" altLang="ko-KR" sz="1400" dirty="0"/>
              <a:t> PC</a:t>
            </a:r>
            <a:r>
              <a:rPr lang="ko-KR" altLang="ko-KR" sz="1400" dirty="0"/>
              <a:t>는</a:t>
            </a:r>
            <a:r>
              <a:rPr lang="en-US" altLang="ko-KR" sz="1400" dirty="0"/>
              <a:t> Window</a:t>
            </a:r>
            <a:r>
              <a:rPr lang="ko-KR" altLang="ko-KR" sz="1400" dirty="0"/>
              <a:t>를 사용한다는 가정하에 진행</a:t>
            </a:r>
          </a:p>
          <a:p>
            <a:r>
              <a:rPr lang="en-US" altLang="ko-KR" sz="1400" dirty="0"/>
              <a:t>          </a:t>
            </a:r>
            <a:endParaRPr lang="ko-KR" altLang="ko-KR" sz="1400" dirty="0"/>
          </a:p>
          <a:p>
            <a:r>
              <a:rPr lang="en-US" altLang="ko-KR" sz="1400" dirty="0"/>
              <a:t>     </a:t>
            </a:r>
            <a:r>
              <a:rPr lang="en-US" altLang="ko-KR" sz="1400" dirty="0" smtClean="0"/>
              <a:t>(1</a:t>
            </a:r>
            <a:r>
              <a:rPr lang="en-US" altLang="ko-KR" sz="1400" dirty="0"/>
              <a:t>) unzip "output.fwdn.zip" : </a:t>
            </a:r>
            <a:r>
              <a:rPr lang="ko-KR" altLang="ko-KR" sz="1400" dirty="0"/>
              <a:t>생성 펌웨어</a:t>
            </a:r>
            <a:r>
              <a:rPr lang="en-US" altLang="ko-KR" sz="1400" dirty="0"/>
              <a:t> zip </a:t>
            </a:r>
            <a:r>
              <a:rPr lang="ko-KR" altLang="ko-KR" sz="1400" dirty="0"/>
              <a:t>압축 </a:t>
            </a:r>
            <a:r>
              <a:rPr lang="ko-KR" altLang="ko-KR" sz="1400" dirty="0" smtClean="0"/>
              <a:t>해제</a:t>
            </a:r>
            <a:r>
              <a:rPr lang="en-US" altLang="ko-KR" sz="1400" dirty="0"/>
              <a:t>                </a:t>
            </a:r>
            <a:endParaRPr lang="ko-KR" altLang="ko-KR" sz="1400" dirty="0"/>
          </a:p>
          <a:p>
            <a:r>
              <a:rPr lang="en-US" altLang="ko-KR" sz="1400" dirty="0"/>
              <a:t>            $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images</a:t>
            </a:r>
            <a:endParaRPr lang="ko-KR" altLang="ko-KR" sz="1400" dirty="0"/>
          </a:p>
          <a:p>
            <a:r>
              <a:rPr lang="en-US" altLang="ko-KR" sz="1400" dirty="0"/>
              <a:t>            $ mv ./output.fwdn.zip ./images</a:t>
            </a:r>
            <a:endParaRPr lang="ko-KR" altLang="ko-KR" sz="1400" dirty="0"/>
          </a:p>
          <a:p>
            <a:r>
              <a:rPr lang="en-US" altLang="ko-KR" sz="1400" dirty="0"/>
              <a:t>            $ cd images</a:t>
            </a:r>
            <a:endParaRPr lang="ko-KR" altLang="ko-KR" sz="1400" dirty="0"/>
          </a:p>
          <a:p>
            <a:r>
              <a:rPr lang="en-US" altLang="ko-KR" sz="1400" dirty="0"/>
              <a:t>            $ unzip </a:t>
            </a:r>
            <a:r>
              <a:rPr lang="en-US" altLang="ko-KR" sz="1400" dirty="0" smtClean="0"/>
              <a:t>output.fwdn.zip</a:t>
            </a:r>
          </a:p>
          <a:p>
            <a:endParaRPr lang="en-US" altLang="ko-KR" sz="1400" dirty="0"/>
          </a:p>
          <a:p>
            <a:r>
              <a:rPr lang="en-US" altLang="ko-KR" sz="1400" dirty="0"/>
              <a:t>     </a:t>
            </a:r>
            <a:r>
              <a:rPr lang="en-US" altLang="ko-KR" sz="1400" dirty="0" smtClean="0"/>
              <a:t>(2</a:t>
            </a:r>
            <a:r>
              <a:rPr lang="en-US" altLang="ko-KR" sz="1400" dirty="0"/>
              <a:t>) copy "images" folder to Windows C drive</a:t>
            </a:r>
            <a:endParaRPr lang="ko-KR" altLang="ko-KR" sz="1400" dirty="0"/>
          </a:p>
          <a:p>
            <a:r>
              <a:rPr lang="en-US" altLang="ko-KR" sz="1400" dirty="0" smtClean="0"/>
              <a:t>          :</a:t>
            </a:r>
            <a:r>
              <a:rPr lang="ko-KR" altLang="ko-KR" sz="1400" dirty="0"/>
              <a:t>윈도우 환경에서 실행하기 위해 </a:t>
            </a:r>
            <a:r>
              <a:rPr lang="ko-KR" altLang="ko-KR" sz="1400" dirty="0" err="1"/>
              <a:t>해당과정</a:t>
            </a:r>
            <a:r>
              <a:rPr lang="ko-KR" altLang="ko-KR" sz="1400" dirty="0"/>
              <a:t> 진행</a:t>
            </a:r>
          </a:p>
          <a:p>
            <a:r>
              <a:rPr lang="en-US" altLang="ko-KR" sz="1400" dirty="0" smtClean="0"/>
              <a:t>            </a:t>
            </a:r>
            <a:r>
              <a:rPr lang="en-US" altLang="ko-KR" sz="1400" dirty="0" err="1" smtClean="0"/>
              <a:t>cp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–r ./images /</a:t>
            </a:r>
            <a:r>
              <a:rPr lang="en-US" altLang="ko-KR" sz="1400" dirty="0" err="1"/>
              <a:t>mnt</a:t>
            </a:r>
            <a:r>
              <a:rPr lang="en-US" altLang="ko-KR" sz="1400" dirty="0"/>
              <a:t>/c</a:t>
            </a:r>
            <a:r>
              <a:rPr lang="ko-KR" altLang="ko-KR" sz="1400" dirty="0"/>
              <a:t>가 안될 경우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~ </a:t>
            </a:r>
            <a:r>
              <a:rPr lang="ko-KR" altLang="ko-KR" sz="1400" dirty="0"/>
              <a:t>에서 실행 </a:t>
            </a:r>
          </a:p>
          <a:p>
            <a:r>
              <a:rPr lang="en-US" altLang="ko-KR" sz="1400" dirty="0"/>
              <a:t>       </a:t>
            </a:r>
            <a:r>
              <a:rPr lang="en-US" altLang="ko-KR" sz="1400" dirty="0" smtClean="0"/>
              <a:t>$ </a:t>
            </a:r>
            <a:r>
              <a:rPr lang="en-US" altLang="ko-KR" sz="1400" dirty="0"/>
              <a:t>cd ..</a:t>
            </a:r>
            <a:endParaRPr lang="ko-KR" altLang="ko-KR" sz="1400" dirty="0"/>
          </a:p>
          <a:p>
            <a:r>
              <a:rPr lang="en-US" altLang="ko-KR" sz="1400" dirty="0"/>
              <a:t>      </a:t>
            </a:r>
            <a:r>
              <a:rPr lang="en-US" altLang="ko-KR" sz="1400" dirty="0" smtClean="0"/>
              <a:t>*$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cp</a:t>
            </a:r>
            <a:r>
              <a:rPr lang="en-US" altLang="ko-KR" sz="1400" dirty="0"/>
              <a:t> -r ./images /</a:t>
            </a:r>
            <a:r>
              <a:rPr lang="en-US" altLang="ko-KR" sz="1400" dirty="0" err="1"/>
              <a:t>mnt</a:t>
            </a:r>
            <a:r>
              <a:rPr lang="en-US" altLang="ko-KR" sz="1400" dirty="0"/>
              <a:t>/c</a:t>
            </a:r>
            <a:endParaRPr lang="ko-KR" altLang="ko-KR" sz="1400" dirty="0"/>
          </a:p>
          <a:p>
            <a:endParaRPr lang="ko-KR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8" y="1844824"/>
            <a:ext cx="4752528" cy="124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" y="3983023"/>
            <a:ext cx="9144218" cy="62922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83568" y="4761210"/>
            <a:ext cx="4997896" cy="1764134"/>
            <a:chOff x="683568" y="4761210"/>
            <a:chExt cx="4997896" cy="17641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4761210"/>
              <a:ext cx="4997896" cy="168274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195736" y="6309320"/>
              <a:ext cx="64807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2900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24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3. Firmware</a:t>
            </a:r>
            <a:r>
              <a:rPr lang="ko-KR" altLang="en-US" dirty="0" smtClean="0"/>
              <a:t> </a:t>
            </a:r>
            <a:r>
              <a:rPr lang="en-US" altLang="ko-KR" dirty="0" smtClean="0"/>
              <a:t>Download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5868"/>
            <a:ext cx="9144218" cy="130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3.3 FWDN </a:t>
            </a:r>
            <a:r>
              <a:rPr lang="ko-KR" altLang="en-US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진행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altLang="ko-KR" sz="1400" b="1" kern="1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 </a:t>
            </a:r>
            <a:r>
              <a:rPr lang="ko-KR" altLang="en-US" sz="1400" b="1" kern="1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드라이브에서 </a:t>
            </a:r>
            <a:r>
              <a:rPr lang="en-US" altLang="ko-KR" sz="1400" b="1" kern="100" dirty="0" err="1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</a:t>
            </a:r>
            <a:r>
              <a:rPr lang="en-US" altLang="ko-KR" sz="1400" b="1" kern="100" dirty="0" err="1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owershell</a:t>
            </a:r>
            <a:r>
              <a:rPr lang="en-US" altLang="ko-KR" sz="1400" b="1" kern="1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1" kern="1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오픈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  </a:t>
            </a:r>
            <a:endParaRPr lang="ko-KR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24166"/>
            <a:ext cx="7568113" cy="28258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" y="4030154"/>
            <a:ext cx="8748464" cy="27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5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25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3. Firmware</a:t>
            </a:r>
            <a:r>
              <a:rPr lang="ko-KR" altLang="en-US" dirty="0" smtClean="0"/>
              <a:t> </a:t>
            </a:r>
            <a:r>
              <a:rPr lang="en-US" altLang="ko-KR" dirty="0" smtClean="0"/>
              <a:t>Download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5868"/>
            <a:ext cx="9144218" cy="232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3.4 TOPST Connection with UART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ko-KR" sz="1400" dirty="0"/>
              <a:t> </a:t>
            </a:r>
            <a:r>
              <a:rPr lang="en-US" altLang="ko-KR" sz="1400" dirty="0" smtClean="0"/>
              <a:t>1</a:t>
            </a:r>
            <a:r>
              <a:rPr lang="en-US" altLang="ko-KR" sz="1400" dirty="0"/>
              <a:t>) </a:t>
            </a:r>
            <a:r>
              <a:rPr lang="ko-KR" altLang="ko-KR" sz="1400" dirty="0"/>
              <a:t>아래와 같이</a:t>
            </a:r>
            <a:r>
              <a:rPr lang="en-US" altLang="ko-KR" sz="1400" dirty="0"/>
              <a:t> TOPST D3 </a:t>
            </a:r>
            <a:r>
              <a:rPr lang="ko-KR" altLang="ko-KR" sz="1400" dirty="0"/>
              <a:t>보드와 디버깅 보드를 플랫케이블로 </a:t>
            </a:r>
            <a:r>
              <a:rPr lang="ko-KR" altLang="ko-KR" sz="1400" dirty="0" smtClean="0"/>
              <a:t>연결</a:t>
            </a:r>
            <a:endParaRPr lang="en-US" altLang="ko-KR" sz="1400" dirty="0" smtClean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2) Serial  </a:t>
            </a:r>
            <a:r>
              <a:rPr lang="ko-KR" altLang="ko-KR" sz="1400" dirty="0"/>
              <a:t>포트 드라이버를 설치 후</a:t>
            </a:r>
            <a:r>
              <a:rPr lang="en-US" altLang="ko-KR" sz="1400" dirty="0"/>
              <a:t>, CA72 UART Type-C </a:t>
            </a:r>
            <a:r>
              <a:rPr lang="ko-KR" altLang="ko-KR" sz="1400" dirty="0"/>
              <a:t>와 로컬</a:t>
            </a:r>
            <a:r>
              <a:rPr lang="en-US" altLang="ko-KR" sz="1400" dirty="0"/>
              <a:t> PC </a:t>
            </a:r>
            <a:r>
              <a:rPr lang="ko-KR" altLang="ko-KR" sz="1400" dirty="0" smtClean="0"/>
              <a:t>연결</a:t>
            </a:r>
            <a:endParaRPr lang="en-US" altLang="ko-KR" sz="1400" dirty="0" smtClean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-- </a:t>
            </a:r>
            <a:r>
              <a:rPr lang="en-US" altLang="ko-KR" sz="1400" u="sng" dirty="0">
                <a:hlinkClick r:id="rId2"/>
              </a:rPr>
              <a:t>https://www.silabs.com/developers/usb-to-uart-bridge-vcp-drivers?</a:t>
            </a:r>
            <a:r>
              <a:rPr lang="en-US" altLang="ko-KR" sz="1400" dirty="0"/>
              <a:t>	</a:t>
            </a:r>
            <a:r>
              <a:rPr lang="en-US" altLang="ko-KR" sz="1400" u="sng" dirty="0"/>
              <a:t>tab=downloads</a:t>
            </a:r>
            <a:endParaRPr lang="ko-KR" altLang="ko-KR" sz="14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4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4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/>
              <a:t> </a:t>
            </a:r>
            <a:endParaRPr lang="ko-KR" altLang="ko-KR" sz="1400" dirty="0"/>
          </a:p>
        </p:txBody>
      </p:sp>
      <p:pic>
        <p:nvPicPr>
          <p:cNvPr id="9" name="Picture 117377638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5" y="625868"/>
            <a:ext cx="2855595" cy="2142490"/>
          </a:xfrm>
          <a:prstGeom prst="rect">
            <a:avLst/>
          </a:prstGeom>
        </p:spPr>
      </p:pic>
      <p:pic>
        <p:nvPicPr>
          <p:cNvPr id="12" name="Picture 143254163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434848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90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26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4. 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5868"/>
            <a:ext cx="9144218" cy="598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&lt; Ubuntu</a:t>
            </a:r>
            <a:r>
              <a:rPr lang="ko-KR" altLang="en-US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image download &gt;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dirty="0"/>
              <a:t>C:\</a:t>
            </a:r>
            <a:r>
              <a:rPr lang="en-US" altLang="ko-KR" sz="1400" b="1" dirty="0" smtClean="0"/>
              <a:t>Users\SoC\Desktop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</a:t>
            </a:r>
            <a:r>
              <a:rPr lang="en-US" altLang="ko-KR" sz="1400" b="1" dirty="0" smtClean="0"/>
              <a:t>\</a:t>
            </a:r>
            <a:r>
              <a:rPr lang="en-US" altLang="ko-KR" sz="1400" b="1" dirty="0" smtClean="0"/>
              <a:t>topst.d3.pre.20240425001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dirty="0" smtClean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ko-KR" sz="1400" dirty="0"/>
              <a:t> </a:t>
            </a:r>
            <a:endParaRPr lang="ko-KR" altLang="ko-KR" sz="14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/>
              <a:t> </a:t>
            </a:r>
            <a:endParaRPr lang="ko-KR" altLang="ko-KR" sz="1400" dirty="0"/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28" y="924167"/>
            <a:ext cx="2883496" cy="30088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41" y="1675388"/>
            <a:ext cx="5877577" cy="51826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61858" y="2420888"/>
            <a:ext cx="282230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971" y="771583"/>
            <a:ext cx="1638529" cy="800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7152" y="692381"/>
            <a:ext cx="2637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Download </a:t>
            </a:r>
            <a:r>
              <a:rPr lang="ko-KR" altLang="en-US" sz="1200" dirty="0" smtClean="0"/>
              <a:t>받은 이미지 폴더 </a:t>
            </a:r>
            <a:r>
              <a:rPr lang="en-US" altLang="ko-KR" sz="1200" dirty="0" smtClean="0">
                <a:solidFill>
                  <a:srgbClr val="FF0000"/>
                </a:solidFill>
              </a:rPr>
              <a:t>topst.d3~ </a:t>
            </a:r>
            <a:r>
              <a:rPr lang="ko-KR" altLang="en-US" sz="1200" dirty="0" smtClean="0">
                <a:solidFill>
                  <a:srgbClr val="FF0000"/>
                </a:solidFill>
              </a:rPr>
              <a:t>에서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마우스 오른쪽 버튼 누르고 </a:t>
            </a:r>
            <a:r>
              <a:rPr lang="en-US" altLang="ko-KR" sz="1200" dirty="0" smtClean="0">
                <a:solidFill>
                  <a:srgbClr val="FF0000"/>
                </a:solidFill>
              </a:rPr>
              <a:t>Command Terminal </a:t>
            </a:r>
            <a:r>
              <a:rPr lang="ko-KR" altLang="en-US" sz="1200" dirty="0" smtClean="0">
                <a:solidFill>
                  <a:srgbClr val="FF0000"/>
                </a:solidFill>
              </a:rPr>
              <a:t>을 열면 </a:t>
            </a:r>
            <a:r>
              <a:rPr lang="ko-KR" altLang="en-US" sz="1200" dirty="0" smtClean="0"/>
              <a:t>아래와 같이 나옴 </a:t>
            </a:r>
            <a:endParaRPr lang="en-US" altLang="ko-KR" sz="1200" dirty="0" smtClean="0"/>
          </a:p>
          <a:p>
            <a:r>
              <a:rPr lang="ko-KR" altLang="en-US" sz="1200" dirty="0" smtClean="0"/>
              <a:t>순서대로 진행 </a:t>
            </a:r>
          </a:p>
        </p:txBody>
      </p:sp>
    </p:spTree>
    <p:extLst>
      <p:ext uri="{BB962C8B-B14F-4D97-AF65-F5344CB8AC3E}">
        <p14:creationId xmlns:p14="http://schemas.microsoft.com/office/powerpoint/2010/main" val="4018134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27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4. 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5868"/>
            <a:ext cx="9144218" cy="10180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&lt; </a:t>
            </a:r>
            <a:r>
              <a:rPr lang="ko-KR" altLang="en-US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인터넷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연결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&gt;</a:t>
            </a:r>
            <a:r>
              <a:rPr lang="en-US" altLang="ko-KR" sz="1400" dirty="0" smtClean="0"/>
              <a:t>se</a:t>
            </a: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 err="1"/>
              <a:t>Mobaxterm</a:t>
            </a:r>
            <a:r>
              <a:rPr lang="en-US" altLang="ko-KR" sz="1400" dirty="0"/>
              <a:t> </a:t>
            </a:r>
            <a:r>
              <a:rPr lang="ko-KR" altLang="ko-KR" sz="1400" dirty="0"/>
              <a:t>에서 접속</a:t>
            </a:r>
            <a:r>
              <a:rPr lang="en-US" altLang="ko-KR" sz="1400" dirty="0"/>
              <a:t>, Serial </a:t>
            </a:r>
            <a:r>
              <a:rPr lang="ko-KR" altLang="en-US" sz="1400" dirty="0" smtClean="0"/>
              <a:t>에서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double-click </a:t>
            </a:r>
            <a:r>
              <a:rPr lang="ko-KR" altLang="en-US" sz="1400" dirty="0" smtClean="0"/>
              <a:t>하여 </a:t>
            </a:r>
            <a:r>
              <a:rPr lang="en-US" altLang="ko-KR" sz="1400" dirty="0" smtClean="0"/>
              <a:t>root/root</a:t>
            </a:r>
            <a:r>
              <a:rPr lang="ko-KR" altLang="en-US" sz="1400" dirty="0" smtClean="0"/>
              <a:t> 혹은 </a:t>
            </a:r>
            <a:r>
              <a:rPr lang="en-US" altLang="ko-KR" sz="1400" dirty="0" err="1" smtClean="0"/>
              <a:t>topst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topst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들어감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ko-KR" sz="1400" dirty="0" smtClean="0"/>
              <a:t>이때 </a:t>
            </a:r>
            <a:r>
              <a:rPr lang="en-US" altLang="ko-KR" sz="1400" dirty="0"/>
              <a:t>Ethernet </a:t>
            </a:r>
            <a:r>
              <a:rPr lang="en-US" altLang="ko-KR" sz="1400" dirty="0" smtClean="0"/>
              <a:t>cable</a:t>
            </a:r>
            <a:r>
              <a:rPr lang="ko-KR" altLang="en-US" sz="1400" dirty="0" smtClean="0"/>
              <a:t> </a:t>
            </a:r>
            <a:r>
              <a:rPr lang="ko-KR" altLang="ko-KR" sz="1400" dirty="0" smtClean="0"/>
              <a:t>연결</a:t>
            </a:r>
            <a:r>
              <a:rPr lang="ko-KR" altLang="en-US" sz="1400" dirty="0" smtClean="0"/>
              <a:t>하고</a:t>
            </a:r>
            <a:r>
              <a:rPr lang="en-US" altLang="ko-KR" sz="1400" dirty="0" smtClean="0"/>
              <a:t>, “</a:t>
            </a:r>
            <a:r>
              <a:rPr lang="en-US" altLang="ko-KR" sz="1400" dirty="0" err="1" smtClean="0"/>
              <a:t>ifconfig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하면 </a:t>
            </a:r>
            <a:r>
              <a:rPr lang="en-US" altLang="ko-KR" sz="1400" dirty="0" err="1" smtClean="0"/>
              <a:t>ip</a:t>
            </a:r>
            <a:r>
              <a:rPr lang="ko-KR" altLang="en-US" sz="1400" dirty="0" smtClean="0"/>
              <a:t>를 알 수 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Ping google.com </a:t>
            </a:r>
            <a:r>
              <a:rPr lang="ko-KR" altLang="en-US" sz="1400" dirty="0" smtClean="0"/>
              <a:t>을 해본다</a:t>
            </a:r>
            <a:r>
              <a:rPr lang="en-US" altLang="ko-KR" sz="1400" dirty="0" smtClean="0"/>
              <a:t>.(</a:t>
            </a:r>
            <a:r>
              <a:rPr lang="ko-KR" altLang="en-US" sz="1400" dirty="0" smtClean="0"/>
              <a:t>인터넷 연결 확인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err="1"/>
              <a:t>git</a:t>
            </a:r>
            <a:r>
              <a:rPr lang="en-US" altLang="ko-KR" sz="1400" dirty="0"/>
              <a:t> clone </a:t>
            </a:r>
            <a:r>
              <a:rPr lang="en-US" altLang="ko-KR" sz="1400" u="sng" dirty="0">
                <a:hlinkClick r:id="rId2"/>
              </a:rPr>
              <a:t>https://</a:t>
            </a:r>
            <a:r>
              <a:rPr lang="en-US" altLang="ko-KR" sz="1400" u="sng" dirty="0" smtClean="0">
                <a:hlinkClick r:id="rId2"/>
              </a:rPr>
              <a:t>git.huconn.com/topst-project/gpio-led-control.git</a:t>
            </a:r>
            <a:r>
              <a:rPr lang="en-US" altLang="ko-KR" sz="1400" u="sng" dirty="0" smtClean="0"/>
              <a:t> </a:t>
            </a:r>
            <a:endParaRPr lang="en-US" altLang="ko-KR" sz="1400" u="sng" dirty="0"/>
          </a:p>
          <a:p>
            <a:r>
              <a:rPr lang="en-US" altLang="ko-KR" sz="1400" dirty="0" smtClean="0"/>
              <a:t>“command not found” </a:t>
            </a:r>
            <a:r>
              <a:rPr lang="ko-KR" altLang="en-US" sz="1400" dirty="0" smtClean="0"/>
              <a:t>에러가 나타나면 다음과 같이 설치한다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b="1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 smtClean="0"/>
              <a:t> apt-get </a:t>
            </a:r>
            <a:r>
              <a:rPr lang="en-US" altLang="ko-KR" sz="1400" dirty="0"/>
              <a:t>update</a:t>
            </a:r>
            <a:endParaRPr lang="ko-KR" altLang="ko-KR" sz="1400" dirty="0"/>
          </a:p>
          <a:p>
            <a:r>
              <a:rPr lang="en-US" altLang="ko-KR" sz="1400" dirty="0" smtClean="0"/>
              <a:t> apt-get </a:t>
            </a:r>
            <a:r>
              <a:rPr lang="en-US" altLang="ko-KR" sz="1400" dirty="0"/>
              <a:t>upgrade</a:t>
            </a:r>
            <a:endParaRPr lang="ko-KR" altLang="ko-KR" sz="1400" dirty="0"/>
          </a:p>
          <a:p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sudo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apt install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  <a:r>
              <a:rPr lang="ko-KR" altLang="ko-KR" sz="1400" b="1" dirty="0"/>
              <a:t>하여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  <a:r>
              <a:rPr lang="ko-KR" altLang="ko-KR" sz="1400" b="1" dirty="0"/>
              <a:t>설치 </a:t>
            </a:r>
            <a:r>
              <a:rPr lang="en-US" altLang="ko-KR" sz="1400" b="1" dirty="0"/>
              <a:t>or apt install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  <a:endParaRPr lang="ko-KR" altLang="ko-KR" sz="1400" b="1" dirty="0"/>
          </a:p>
          <a:p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clone </a:t>
            </a:r>
            <a:r>
              <a:rPr lang="en-US" altLang="ko-KR" sz="1400" u="sng" dirty="0">
                <a:hlinkClick r:id="rId2"/>
              </a:rPr>
              <a:t>https://git.huconn.com/topst-project/gpio-led-control.git</a:t>
            </a:r>
            <a:endParaRPr lang="ko-KR" altLang="ko-KR" sz="1400" dirty="0"/>
          </a:p>
          <a:p>
            <a:r>
              <a:rPr lang="en-US" altLang="ko-KR" sz="1400" dirty="0" smtClean="0"/>
              <a:t> python3 </a:t>
            </a:r>
            <a:r>
              <a:rPr lang="en-US" altLang="ko-KR" sz="1400" dirty="0"/>
              <a:t>gpioLed.py 82 out 0 </a:t>
            </a:r>
            <a:endParaRPr lang="ko-KR" altLang="ko-KR" sz="1400" dirty="0"/>
          </a:p>
          <a:p>
            <a:r>
              <a:rPr lang="en-US" altLang="ko-KR" sz="1400" dirty="0" smtClean="0"/>
              <a:t> python3 </a:t>
            </a:r>
            <a:r>
              <a:rPr lang="en-US" altLang="ko-KR" sz="1400" dirty="0"/>
              <a:t>gpioLed.py 82 out </a:t>
            </a:r>
            <a:r>
              <a:rPr lang="en-US" altLang="ko-KR" sz="1400" dirty="0" smtClean="0"/>
              <a:t>1 </a:t>
            </a:r>
            <a:r>
              <a:rPr lang="ko-KR" altLang="ko-KR" sz="1400" dirty="0" smtClean="0"/>
              <a:t>하여 </a:t>
            </a:r>
            <a:r>
              <a:rPr lang="ko-KR" altLang="ko-KR" sz="1400" dirty="0"/>
              <a:t>확인할 것 </a:t>
            </a:r>
          </a:p>
          <a:p>
            <a:r>
              <a:rPr lang="en-US" altLang="ko-KR" sz="1400" dirty="0"/>
              <a:t> </a:t>
            </a:r>
            <a:endParaRPr lang="ko-KR" altLang="ko-KR" sz="1400" dirty="0"/>
          </a:p>
          <a:p>
            <a:r>
              <a:rPr lang="en-US" altLang="ko-KR" sz="1400" dirty="0" err="1"/>
              <a:t>s</a:t>
            </a:r>
            <a:r>
              <a:rPr lang="en-US" altLang="ko-KR" sz="1400" dirty="0" err="1" smtClean="0"/>
              <a:t>sh</a:t>
            </a:r>
            <a:r>
              <a:rPr lang="en-US" altLang="ko-KR" sz="1400" dirty="0" smtClean="0"/>
              <a:t> </a:t>
            </a:r>
            <a:r>
              <a:rPr lang="en-US" altLang="ko-KR" sz="1400" u="sng" dirty="0">
                <a:hlinkClick r:id="rId3"/>
              </a:rPr>
              <a:t>root@192.168.0.1</a:t>
            </a:r>
            <a:r>
              <a:rPr lang="en-US" altLang="ko-KR" sz="1400" dirty="0"/>
              <a:t> </a:t>
            </a:r>
            <a:r>
              <a:rPr lang="ko-KR" altLang="ko-KR" sz="1400" dirty="0"/>
              <a:t>로 원격접속 가능 </a:t>
            </a:r>
          </a:p>
          <a:p>
            <a:r>
              <a:rPr lang="en-US" altLang="ko-KR" sz="1400" u="sng" dirty="0">
                <a:hlinkClick r:id="rId4"/>
              </a:rPr>
              <a:t>https://lastminuteengineers.com/</a:t>
            </a:r>
            <a:r>
              <a:rPr lang="en-US" altLang="ko-KR" sz="1400" dirty="0"/>
              <a:t> </a:t>
            </a:r>
            <a:r>
              <a:rPr lang="ko-KR" altLang="ko-KR" sz="1400" dirty="0" err="1" smtClean="0"/>
              <a:t>에접속</a:t>
            </a:r>
            <a:endParaRPr lang="ko-KR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714" y="1447712"/>
            <a:ext cx="4228572" cy="10491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1484784"/>
            <a:ext cx="2133898" cy="876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55" y="2369199"/>
            <a:ext cx="4547545" cy="23513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55" y="5085658"/>
            <a:ext cx="3772426" cy="685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2886425"/>
            <a:ext cx="457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solidFill>
                  <a:srgbClr val="FF0000"/>
                </a:solidFill>
              </a:rPr>
              <a:t>Movaxterm</a:t>
            </a:r>
            <a:r>
              <a:rPr lang="en-US" altLang="ko-KR" sz="1300" dirty="0" smtClean="0">
                <a:solidFill>
                  <a:srgbClr val="FF0000"/>
                </a:solidFill>
              </a:rPr>
              <a:t> </a:t>
            </a:r>
            <a:r>
              <a:rPr lang="ko-KR" altLang="en-US" sz="1300" dirty="0" smtClean="0">
                <a:solidFill>
                  <a:srgbClr val="FF0000"/>
                </a:solidFill>
              </a:rPr>
              <a:t>으로 들어갔는데 아무 화면 나타나지 않으면</a:t>
            </a:r>
            <a:r>
              <a:rPr lang="en-US" altLang="ko-KR" sz="1300" dirty="0" smtClean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300" dirty="0" smtClean="0">
                <a:solidFill>
                  <a:srgbClr val="FF0000"/>
                </a:solidFill>
              </a:rPr>
              <a:t>D3 </a:t>
            </a:r>
            <a:r>
              <a:rPr lang="ko-KR" altLang="en-US" sz="1300" dirty="0" smtClean="0">
                <a:solidFill>
                  <a:srgbClr val="FF0000"/>
                </a:solidFill>
              </a:rPr>
              <a:t>보드의 전원을 </a:t>
            </a:r>
            <a:r>
              <a:rPr lang="ko-KR" altLang="en-US" sz="1300" dirty="0" err="1" smtClean="0">
                <a:solidFill>
                  <a:srgbClr val="FF0000"/>
                </a:solidFill>
              </a:rPr>
              <a:t>뻇다</a:t>
            </a:r>
            <a:r>
              <a:rPr lang="ko-KR" altLang="en-US" sz="1300" dirty="0" smtClean="0">
                <a:solidFill>
                  <a:srgbClr val="FF0000"/>
                </a:solidFill>
              </a:rPr>
              <a:t> 다시 끼고</a:t>
            </a:r>
            <a:r>
              <a:rPr lang="en-US" altLang="ko-KR" sz="1300" dirty="0" smtClean="0">
                <a:solidFill>
                  <a:srgbClr val="FF0000"/>
                </a:solidFill>
              </a:rPr>
              <a:t>, </a:t>
            </a:r>
            <a:r>
              <a:rPr lang="en-US" altLang="ko-KR" sz="1300" dirty="0" err="1" smtClean="0">
                <a:solidFill>
                  <a:srgbClr val="FF0000"/>
                </a:solidFill>
              </a:rPr>
              <a:t>ifconfig</a:t>
            </a:r>
            <a:r>
              <a:rPr lang="en-US" altLang="ko-KR" sz="1300" dirty="0" smtClean="0">
                <a:solidFill>
                  <a:srgbClr val="FF0000"/>
                </a:solidFill>
              </a:rPr>
              <a:t> </a:t>
            </a:r>
            <a:r>
              <a:rPr lang="ko-KR" altLang="en-US" sz="1300" dirty="0" smtClean="0">
                <a:solidFill>
                  <a:srgbClr val="FF0000"/>
                </a:solidFill>
              </a:rPr>
              <a:t>를 해 봄 </a:t>
            </a:r>
            <a:endParaRPr lang="ko-KR" altLang="en-US" sz="13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030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28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4. 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5868"/>
            <a:ext cx="91442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root@jammy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ifconfig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해서 </a:t>
            </a:r>
            <a:r>
              <a:rPr lang="en-US" altLang="ko-KR" sz="1400" dirty="0" smtClean="0">
                <a:solidFill>
                  <a:srgbClr val="FF0000"/>
                </a:solidFill>
              </a:rPr>
              <a:t>IP </a:t>
            </a:r>
            <a:r>
              <a:rPr lang="ko-KR" altLang="en-US" sz="1400" dirty="0" smtClean="0">
                <a:solidFill>
                  <a:srgbClr val="FF0000"/>
                </a:solidFill>
              </a:rPr>
              <a:t>확인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안 잡히면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Topst</a:t>
            </a:r>
            <a:r>
              <a:rPr lang="en-US" altLang="ko-KR" sz="1400" dirty="0" smtClean="0">
                <a:solidFill>
                  <a:srgbClr val="FF0000"/>
                </a:solidFill>
              </a:rPr>
              <a:t> D3 </a:t>
            </a:r>
            <a:r>
              <a:rPr lang="ko-KR" altLang="en-US" sz="1400" dirty="0" smtClean="0">
                <a:solidFill>
                  <a:srgbClr val="FF0000"/>
                </a:solidFill>
              </a:rPr>
              <a:t>보드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리부팅</a:t>
            </a:r>
            <a:r>
              <a:rPr lang="en-US" altLang="ko-KR" sz="1400" dirty="0" smtClean="0"/>
              <a:t>(power </a:t>
            </a:r>
            <a:r>
              <a:rPr lang="ko-KR" altLang="en-US" sz="1400" dirty="0" smtClean="0"/>
              <a:t>잭을 뺏다 다시 낌</a:t>
            </a:r>
            <a:r>
              <a:rPr lang="en-US" altLang="ko-KR" sz="1400" dirty="0" smtClean="0"/>
              <a:t>)</a:t>
            </a:r>
          </a:p>
          <a:p>
            <a:r>
              <a:rPr lang="ko-KR" altLang="en-US" sz="1400" dirty="0" smtClean="0"/>
              <a:t>다음을 수행 </a:t>
            </a:r>
            <a:endParaRPr lang="en-US" altLang="ko-KR" sz="1400" dirty="0" smtClean="0"/>
          </a:p>
          <a:p>
            <a:r>
              <a:rPr lang="en-US" altLang="ko-KR" sz="1400" dirty="0" smtClean="0"/>
              <a:t> apt-get </a:t>
            </a:r>
            <a:r>
              <a:rPr lang="en-US" altLang="ko-KR" sz="1400" dirty="0"/>
              <a:t>update</a:t>
            </a:r>
            <a:endParaRPr lang="ko-KR" altLang="ko-KR" sz="1400" dirty="0"/>
          </a:p>
          <a:p>
            <a:r>
              <a:rPr lang="en-US" altLang="ko-KR" sz="1400" dirty="0" smtClean="0"/>
              <a:t> apt-get </a:t>
            </a:r>
            <a:r>
              <a:rPr lang="en-US" altLang="ko-KR" sz="1400" dirty="0"/>
              <a:t>upgrade</a:t>
            </a:r>
            <a:endParaRPr lang="ko-KR" altLang="ko-KR" sz="1400" dirty="0"/>
          </a:p>
          <a:p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sudo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apt install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  <a:r>
              <a:rPr lang="ko-KR" altLang="ko-KR" sz="1400" b="1" dirty="0"/>
              <a:t>하여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  <a:r>
              <a:rPr lang="ko-KR" altLang="ko-KR" sz="1400" b="1" dirty="0"/>
              <a:t>설치 </a:t>
            </a:r>
            <a:r>
              <a:rPr lang="en-US" altLang="ko-KR" sz="1400" b="1" dirty="0"/>
              <a:t>or apt install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</a:p>
          <a:p>
            <a:endParaRPr lang="ko-KR" altLang="ko-KR" sz="1400" b="1" dirty="0"/>
          </a:p>
          <a:p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clone </a:t>
            </a:r>
            <a:r>
              <a:rPr lang="en-US" altLang="ko-KR" sz="1400" u="sng" dirty="0">
                <a:hlinkClick r:id="rId2"/>
              </a:rPr>
              <a:t>https://git.huconn.com/topst-project/gpio-led-control.git</a:t>
            </a:r>
            <a:endParaRPr lang="ko-KR" altLang="ko-KR" sz="1400" dirty="0"/>
          </a:p>
          <a:p>
            <a:r>
              <a:rPr lang="en-US" altLang="ko-KR" sz="1400" dirty="0" smtClean="0"/>
              <a:t> </a:t>
            </a:r>
            <a:endParaRPr lang="ko-KR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287" y="3212976"/>
            <a:ext cx="3586713" cy="29969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1765"/>
            <a:ext cx="5449060" cy="37247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85" y="908720"/>
            <a:ext cx="2483131" cy="21041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2340085"/>
            <a:ext cx="3391373" cy="4667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5656" y="1239056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분정도</a:t>
            </a:r>
            <a:r>
              <a:rPr lang="ko-KR" altLang="en-US" sz="1400" dirty="0" smtClean="0">
                <a:solidFill>
                  <a:srgbClr val="FF0000"/>
                </a:solidFill>
              </a:rPr>
              <a:t> 소요</a:t>
            </a:r>
            <a:endParaRPr lang="ko-KR" altLang="en-US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86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29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4. 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-218" y="625868"/>
            <a:ext cx="91442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root@jammy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ifconfig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해서 </a:t>
            </a:r>
            <a:r>
              <a:rPr lang="en-US" altLang="ko-KR" sz="1400" dirty="0" smtClean="0"/>
              <a:t>IP </a:t>
            </a:r>
            <a:r>
              <a:rPr lang="ko-KR" altLang="en-US" sz="1400" dirty="0" smtClean="0"/>
              <a:t>확인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안 잡히면 </a:t>
            </a:r>
            <a:r>
              <a:rPr lang="en-US" altLang="ko-KR" sz="1400" dirty="0" err="1" smtClean="0"/>
              <a:t>Topst</a:t>
            </a:r>
            <a:r>
              <a:rPr lang="en-US" altLang="ko-KR" sz="1400" dirty="0" smtClean="0"/>
              <a:t> D3 </a:t>
            </a:r>
            <a:r>
              <a:rPr lang="ko-KR" altLang="en-US" sz="1400" dirty="0" smtClean="0"/>
              <a:t>보드 </a:t>
            </a:r>
            <a:r>
              <a:rPr lang="ko-KR" altLang="en-US" sz="1400" dirty="0" err="1" smtClean="0"/>
              <a:t>리부팅</a:t>
            </a:r>
            <a:r>
              <a:rPr lang="en-US" altLang="ko-KR" sz="1400" dirty="0" smtClean="0"/>
              <a:t>(power </a:t>
            </a:r>
            <a:r>
              <a:rPr lang="ko-KR" altLang="en-US" sz="1400" dirty="0" smtClean="0"/>
              <a:t>잭을 뺏다 다시 낌</a:t>
            </a:r>
            <a:r>
              <a:rPr lang="en-US" altLang="ko-KR" sz="1400" dirty="0" smtClean="0"/>
              <a:t>)</a:t>
            </a:r>
          </a:p>
          <a:p>
            <a:r>
              <a:rPr lang="ko-KR" altLang="en-US" sz="1400" dirty="0" smtClean="0"/>
              <a:t>다음을 수행 </a:t>
            </a:r>
            <a:endParaRPr lang="en-US" altLang="ko-KR" sz="1400" dirty="0" smtClean="0"/>
          </a:p>
          <a:p>
            <a:r>
              <a:rPr lang="en-US" altLang="ko-KR" sz="1400" dirty="0" smtClean="0"/>
              <a:t> apt-get </a:t>
            </a:r>
            <a:r>
              <a:rPr lang="en-US" altLang="ko-KR" sz="1400" dirty="0"/>
              <a:t>update</a:t>
            </a:r>
            <a:endParaRPr lang="ko-KR" altLang="ko-KR" sz="1400" dirty="0"/>
          </a:p>
          <a:p>
            <a:r>
              <a:rPr lang="en-US" altLang="ko-KR" sz="1400" dirty="0" smtClean="0"/>
              <a:t> apt-get </a:t>
            </a:r>
            <a:r>
              <a:rPr lang="en-US" altLang="ko-KR" sz="1400" dirty="0"/>
              <a:t>upgrade</a:t>
            </a:r>
            <a:endParaRPr lang="ko-KR" altLang="ko-KR" sz="1400" dirty="0"/>
          </a:p>
          <a:p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sudo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apt install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  <a:r>
              <a:rPr lang="ko-KR" altLang="ko-KR" sz="1400" b="1" dirty="0"/>
              <a:t>하여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  <a:r>
              <a:rPr lang="ko-KR" altLang="ko-KR" sz="1400" b="1" dirty="0"/>
              <a:t>설치 </a:t>
            </a:r>
            <a:r>
              <a:rPr lang="en-US" altLang="ko-KR" sz="1400" b="1" dirty="0"/>
              <a:t>or apt install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</a:p>
          <a:p>
            <a:endParaRPr lang="ko-KR" altLang="ko-KR" sz="1400" b="1" dirty="0"/>
          </a:p>
          <a:p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clone </a:t>
            </a:r>
            <a:r>
              <a:rPr lang="en-US" altLang="ko-KR" sz="1400" u="sng" dirty="0">
                <a:hlinkClick r:id="rId2"/>
              </a:rPr>
              <a:t>https://git.huconn.com/topst-project/gpio-led-control.git</a:t>
            </a:r>
            <a:endParaRPr lang="ko-KR" altLang="ko-KR" sz="1400" dirty="0"/>
          </a:p>
          <a:p>
            <a:r>
              <a:rPr lang="en-US" altLang="ko-KR" sz="1400" dirty="0" smtClean="0"/>
              <a:t> python3 </a:t>
            </a:r>
            <a:r>
              <a:rPr lang="en-US" altLang="ko-KR" sz="1400" dirty="0"/>
              <a:t>gpioLed.py 82 out 0 </a:t>
            </a:r>
            <a:endParaRPr lang="ko-KR" altLang="ko-KR" sz="1400" dirty="0"/>
          </a:p>
          <a:p>
            <a:r>
              <a:rPr lang="en-US" altLang="ko-KR" sz="1400" dirty="0" smtClean="0"/>
              <a:t> python3 </a:t>
            </a:r>
            <a:r>
              <a:rPr lang="en-US" altLang="ko-KR" sz="1400" dirty="0"/>
              <a:t>gpioLed.py 82 out </a:t>
            </a:r>
            <a:r>
              <a:rPr lang="en-US" altLang="ko-KR" sz="1400" dirty="0" smtClean="0"/>
              <a:t>1 </a:t>
            </a:r>
            <a:r>
              <a:rPr lang="ko-KR" altLang="ko-KR" sz="1400" dirty="0" smtClean="0"/>
              <a:t>하여 </a:t>
            </a:r>
            <a:r>
              <a:rPr lang="ko-KR" altLang="ko-KR" sz="1400" dirty="0"/>
              <a:t>확인할 것 </a:t>
            </a:r>
          </a:p>
          <a:p>
            <a:r>
              <a:rPr lang="en-US" altLang="ko-KR" sz="1400" dirty="0"/>
              <a:t> </a:t>
            </a:r>
            <a:endParaRPr lang="ko-KR" altLang="ko-KR" sz="1400" dirty="0"/>
          </a:p>
          <a:p>
            <a:r>
              <a:rPr lang="en-US" altLang="ko-KR" sz="1400" dirty="0" err="1"/>
              <a:t>s</a:t>
            </a:r>
            <a:r>
              <a:rPr lang="en-US" altLang="ko-KR" sz="1400" dirty="0" err="1" smtClean="0"/>
              <a:t>sh</a:t>
            </a:r>
            <a:r>
              <a:rPr lang="en-US" altLang="ko-KR" sz="1400" dirty="0" smtClean="0"/>
              <a:t> </a:t>
            </a:r>
            <a:r>
              <a:rPr lang="en-US" altLang="ko-KR" sz="1400" u="sng" dirty="0" smtClean="0">
                <a:hlinkClick r:id="rId3"/>
              </a:rPr>
              <a:t>root@192.168.0.</a:t>
            </a:r>
            <a:r>
              <a:rPr lang="en-US" altLang="ko-KR" sz="1400" u="sng" dirty="0" smtClean="0"/>
              <a:t>7</a:t>
            </a:r>
            <a:r>
              <a:rPr lang="en-US" altLang="ko-KR" sz="1400" dirty="0" smtClean="0"/>
              <a:t> </a:t>
            </a:r>
            <a:r>
              <a:rPr lang="ko-KR" altLang="ko-KR" sz="1400" dirty="0"/>
              <a:t>로 원격접속 가능 </a:t>
            </a:r>
          </a:p>
          <a:p>
            <a:r>
              <a:rPr lang="en-US" altLang="ko-KR" sz="1400" u="sng" dirty="0">
                <a:hlinkClick r:id="rId4"/>
              </a:rPr>
              <a:t>https://lastminuteengineers.com/</a:t>
            </a:r>
            <a:r>
              <a:rPr lang="en-US" altLang="ko-KR" sz="1400" dirty="0"/>
              <a:t> </a:t>
            </a:r>
            <a:r>
              <a:rPr lang="ko-KR" altLang="ko-KR" sz="1400" dirty="0" smtClean="0"/>
              <a:t>에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접속</a:t>
            </a:r>
            <a:endParaRPr lang="ko-KR" altLang="ko-KR" sz="1400" dirty="0"/>
          </a:p>
        </p:txBody>
      </p:sp>
      <p:pic>
        <p:nvPicPr>
          <p:cNvPr id="10" name="그림 9"/>
          <p:cNvPicPr/>
          <p:nvPr/>
        </p:nvPicPr>
        <p:blipFill>
          <a:blip r:embed="rId5"/>
          <a:stretch>
            <a:fillRect/>
          </a:stretch>
        </p:blipFill>
        <p:spPr>
          <a:xfrm>
            <a:off x="4614" y="3326374"/>
            <a:ext cx="4190851" cy="3430753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6"/>
          <a:stretch>
            <a:fillRect/>
          </a:stretch>
        </p:blipFill>
        <p:spPr>
          <a:xfrm>
            <a:off x="4932040" y="3393465"/>
            <a:ext cx="4119245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3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-6270" y="653972"/>
            <a:ext cx="91762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Window</a:t>
            </a:r>
            <a:r>
              <a:rPr lang="ko-KR" altLang="en-US" sz="1400" b="1" dirty="0" smtClean="0"/>
              <a:t> 에 설치된 </a:t>
            </a:r>
            <a:r>
              <a:rPr lang="en-US" altLang="ko-KR" sz="1400" b="1" dirty="0" smtClean="0"/>
              <a:t>WSL2 </a:t>
            </a:r>
            <a:r>
              <a:rPr lang="ko-KR" altLang="en-US" sz="1400" b="1" dirty="0" smtClean="0"/>
              <a:t>와 </a:t>
            </a:r>
            <a:r>
              <a:rPr lang="en-US" altLang="ko-KR" sz="1400" b="1" dirty="0" smtClean="0"/>
              <a:t>Ubuntu </a:t>
            </a:r>
            <a:r>
              <a:rPr lang="ko-KR" altLang="en-US" sz="1400" b="1" dirty="0" smtClean="0"/>
              <a:t>삭제 방법</a:t>
            </a:r>
            <a:endParaRPr lang="en-US" altLang="ko-KR" sz="1400" b="1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윈도우 키 </a:t>
            </a:r>
            <a:r>
              <a:rPr lang="en-US" altLang="ko-KR" sz="1400" dirty="0" smtClean="0"/>
              <a:t>+ R </a:t>
            </a:r>
            <a:r>
              <a:rPr lang="ko-KR" altLang="en-US" sz="1400" dirty="0" smtClean="0"/>
              <a:t>을 누른 후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cmd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입력</a:t>
            </a:r>
            <a:r>
              <a:rPr lang="en-US" altLang="ko-KR" sz="1400" dirty="0" smtClean="0"/>
              <a:t>, command </a:t>
            </a:r>
            <a:r>
              <a:rPr lang="ko-KR" altLang="en-US" sz="1400" dirty="0" smtClean="0"/>
              <a:t>창에서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wsl</a:t>
            </a:r>
            <a:r>
              <a:rPr lang="en-US" altLang="ko-KR" sz="1400" dirty="0" smtClean="0"/>
              <a:t> – unregister Ubuntu 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 smtClean="0"/>
              <a:t>배포판</a:t>
            </a:r>
            <a:r>
              <a:rPr lang="ko-KR" altLang="en-US" sz="1400" dirty="0" smtClean="0"/>
              <a:t> 앱을 제거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윈도우키를</a:t>
            </a:r>
            <a:r>
              <a:rPr lang="ko-KR" altLang="en-US" sz="1400" dirty="0" smtClean="0"/>
              <a:t> 누른 후 </a:t>
            </a:r>
            <a:r>
              <a:rPr lang="ko-KR" altLang="en-US" sz="1400" dirty="0" err="1" smtClean="0"/>
              <a:t>배포판이름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Ubuntu, Ubuntu 22.04  </a:t>
            </a:r>
            <a:r>
              <a:rPr lang="ko-KR" altLang="en-US" sz="1400" dirty="0" smtClean="0"/>
              <a:t>를 입력한 후 제거를 클릭   </a:t>
            </a:r>
            <a:r>
              <a:rPr lang="en-US" altLang="ko-KR" sz="1400" dirty="0" smtClean="0"/>
              <a:t>       </a:t>
            </a:r>
            <a:r>
              <a:rPr lang="ko-KR" altLang="en-US" sz="1400" dirty="0" smtClean="0"/>
              <a:t> 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555776" y="-18360"/>
            <a:ext cx="6588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2"/>
              </a:rPr>
              <a:t>Windows</a:t>
            </a:r>
            <a:r>
              <a:rPr lang="ko-KR" altLang="en-US" sz="1200" dirty="0">
                <a:hlinkClick r:id="rId2"/>
              </a:rPr>
              <a:t>에 설치한 </a:t>
            </a:r>
            <a:r>
              <a:rPr lang="en-US" altLang="ko-KR" sz="1200" dirty="0">
                <a:hlinkClick r:id="rId2"/>
              </a:rPr>
              <a:t>WSL2 </a:t>
            </a:r>
            <a:r>
              <a:rPr lang="ko-KR" altLang="en-US" sz="1200" dirty="0">
                <a:hlinkClick r:id="rId2"/>
              </a:rPr>
              <a:t>및 </a:t>
            </a:r>
            <a:r>
              <a:rPr lang="en-US" altLang="ko-KR" sz="1200" dirty="0">
                <a:hlinkClick r:id="rId2"/>
              </a:rPr>
              <a:t>Ubuntu </a:t>
            </a:r>
            <a:r>
              <a:rPr lang="ko-KR" altLang="en-US" sz="1200" dirty="0">
                <a:hlinkClick r:id="rId2"/>
              </a:rPr>
              <a:t>삭제하는 방법 </a:t>
            </a:r>
            <a:r>
              <a:rPr lang="en-US" altLang="ko-KR" sz="1200" dirty="0">
                <a:hlinkClick r:id="rId2"/>
              </a:rPr>
              <a:t>:: </a:t>
            </a:r>
            <a:r>
              <a:rPr lang="ko-KR" altLang="en-US" sz="1200" dirty="0" err="1">
                <a:hlinkClick r:id="rId2"/>
              </a:rPr>
              <a:t>멈춤보단</a:t>
            </a:r>
            <a:r>
              <a:rPr lang="ko-KR" altLang="en-US" sz="1200" dirty="0">
                <a:hlinkClick r:id="rId2"/>
              </a:rPr>
              <a:t> </a:t>
            </a:r>
            <a:r>
              <a:rPr lang="ko-KR" altLang="en-US" sz="1200" dirty="0" err="1">
                <a:hlinkClick r:id="rId2"/>
              </a:rPr>
              <a:t>천천히라도</a:t>
            </a:r>
            <a:r>
              <a:rPr lang="ko-KR" altLang="en-US" sz="1200" dirty="0">
                <a:hlinkClick r:id="rId2"/>
              </a:rPr>
              <a:t> </a:t>
            </a:r>
            <a:r>
              <a:rPr lang="en-US" altLang="ko-KR" sz="1200" dirty="0">
                <a:hlinkClick r:id="rId2"/>
              </a:rPr>
              <a:t>(tistory.com)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9" y="1177192"/>
            <a:ext cx="2810055" cy="1784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69" y="3359732"/>
            <a:ext cx="3936055" cy="29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3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30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6084386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4. 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0" y="625868"/>
            <a:ext cx="7308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pwm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구현 예</a:t>
            </a:r>
            <a:endParaRPr lang="en-US" altLang="ko-KR" sz="1400" dirty="0" smtClean="0"/>
          </a:p>
          <a:p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clone </a:t>
            </a:r>
            <a:r>
              <a:rPr lang="en-US" altLang="ko-KR" sz="1400" u="sng" dirty="0" smtClean="0"/>
              <a:t>https</a:t>
            </a:r>
            <a:r>
              <a:rPr lang="en-US" altLang="ko-KR" sz="1400" u="sng" dirty="0"/>
              <a:t>://git.huconn.com/topst-project/pwm-led-control.git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334" y="3915896"/>
            <a:ext cx="3525234" cy="29249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04" y="1340768"/>
            <a:ext cx="3901525" cy="25922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537" y="1250624"/>
            <a:ext cx="3737847" cy="55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1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4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-6270" y="653972"/>
            <a:ext cx="9176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Window</a:t>
            </a:r>
            <a:r>
              <a:rPr lang="ko-KR" altLang="en-US" sz="1400" b="1" dirty="0" smtClean="0"/>
              <a:t> 에 설치된 </a:t>
            </a:r>
            <a:r>
              <a:rPr lang="en-US" altLang="ko-KR" sz="1400" b="1" dirty="0" smtClean="0"/>
              <a:t>WSL2 </a:t>
            </a:r>
            <a:r>
              <a:rPr lang="ko-KR" altLang="en-US" sz="1400" b="1" dirty="0" smtClean="0"/>
              <a:t>와 </a:t>
            </a:r>
            <a:r>
              <a:rPr lang="en-US" altLang="ko-KR" sz="1400" b="1" dirty="0" smtClean="0"/>
              <a:t>Ubuntu </a:t>
            </a:r>
            <a:r>
              <a:rPr lang="ko-KR" altLang="en-US" sz="1400" b="1" dirty="0" smtClean="0"/>
              <a:t>삭제 방법</a:t>
            </a:r>
            <a:endParaRPr lang="en-US" altLang="ko-KR" sz="1400" b="1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err="1" smtClean="0"/>
              <a:t>윈도우키를</a:t>
            </a:r>
            <a:r>
              <a:rPr lang="ko-KR" altLang="en-US" sz="1400" dirty="0" smtClean="0"/>
              <a:t> 누른 후 설정에서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설치된 앱</a:t>
            </a:r>
            <a:r>
              <a:rPr lang="en-US" altLang="ko-KR" sz="1400" dirty="0" smtClean="0"/>
              <a:t>“ </a:t>
            </a:r>
            <a:r>
              <a:rPr lang="ko-KR" altLang="en-US" sz="1400" dirty="0" smtClean="0"/>
              <a:t>클릭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검색창에서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linux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를 입력하여 </a:t>
            </a:r>
            <a:r>
              <a:rPr lang="ko-KR" altLang="en-US" sz="1400" dirty="0" err="1"/>
              <a:t>검색창에</a:t>
            </a:r>
            <a:r>
              <a:rPr lang="ko-KR" altLang="en-US" sz="1400" dirty="0"/>
              <a:t> </a:t>
            </a:r>
            <a:r>
              <a:rPr lang="en-US" altLang="ko-KR" sz="1400" dirty="0" err="1"/>
              <a:t>linux</a:t>
            </a:r>
            <a:r>
              <a:rPr lang="ko-KR" altLang="en-US" sz="1400" dirty="0"/>
              <a:t>를 입력하여 검색된 “</a:t>
            </a:r>
            <a:r>
              <a:rPr lang="en-US" altLang="ko-KR" sz="1400" dirty="0"/>
              <a:t>Linux</a:t>
            </a:r>
            <a:r>
              <a:rPr lang="ko-KR" altLang="en-US" sz="1400" dirty="0"/>
              <a:t>용 </a:t>
            </a:r>
            <a:r>
              <a:rPr lang="en-US" altLang="ko-KR" sz="1400" dirty="0"/>
              <a:t>Windows </a:t>
            </a:r>
            <a:r>
              <a:rPr lang="ko-KR" altLang="en-US" sz="1400" dirty="0"/>
              <a:t>하위 </a:t>
            </a:r>
            <a:r>
              <a:rPr lang="ko-KR" altLang="en-US" sz="1400" dirty="0" err="1"/>
              <a:t>시스템”과</a:t>
            </a:r>
            <a:r>
              <a:rPr lang="ko-KR" altLang="en-US" sz="1400" dirty="0"/>
              <a:t> </a:t>
            </a:r>
            <a:r>
              <a:rPr lang="en-US" altLang="ko-KR" sz="1400" dirty="0"/>
              <a:t>"Windows Subsystem for Linux"</a:t>
            </a:r>
            <a:r>
              <a:rPr lang="ko-KR" altLang="en-US" sz="1400" dirty="0"/>
              <a:t>옆에 보이는 “</a:t>
            </a:r>
            <a:r>
              <a:rPr lang="en-US" altLang="ko-KR" sz="1400" dirty="0"/>
              <a:t>…”</a:t>
            </a:r>
            <a:r>
              <a:rPr lang="ko-KR" altLang="en-US" sz="1400" dirty="0"/>
              <a:t>을 클릭합니다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보이는 메뉴에서 “</a:t>
            </a:r>
            <a:r>
              <a:rPr lang="ko-KR" altLang="en-US" sz="1400" dirty="0" err="1"/>
              <a:t>제거”를</a:t>
            </a:r>
            <a:r>
              <a:rPr lang="ko-KR" altLang="en-US" sz="1400" dirty="0"/>
              <a:t> 클릭합니다</a:t>
            </a:r>
            <a:r>
              <a:rPr lang="en-US" altLang="ko-KR" sz="1400" dirty="0"/>
              <a:t>. 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시스템구성요소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linux</a:t>
            </a:r>
            <a:r>
              <a:rPr lang="ko-KR" altLang="en-US" sz="1400" dirty="0" smtClean="0"/>
              <a:t> 용 윈도우 하위시스템이 보이지만 삭제 방법을 모름 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555776" y="-18360"/>
            <a:ext cx="6588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2"/>
              </a:rPr>
              <a:t>Windows</a:t>
            </a:r>
            <a:r>
              <a:rPr lang="ko-KR" altLang="en-US" sz="1200" dirty="0">
                <a:hlinkClick r:id="rId2"/>
              </a:rPr>
              <a:t>에 설치한 </a:t>
            </a:r>
            <a:r>
              <a:rPr lang="en-US" altLang="ko-KR" sz="1200" dirty="0">
                <a:hlinkClick r:id="rId2"/>
              </a:rPr>
              <a:t>WSL2 </a:t>
            </a:r>
            <a:r>
              <a:rPr lang="ko-KR" altLang="en-US" sz="1200" dirty="0">
                <a:hlinkClick r:id="rId2"/>
              </a:rPr>
              <a:t>및 </a:t>
            </a:r>
            <a:r>
              <a:rPr lang="en-US" altLang="ko-KR" sz="1200" dirty="0">
                <a:hlinkClick r:id="rId2"/>
              </a:rPr>
              <a:t>Ubuntu </a:t>
            </a:r>
            <a:r>
              <a:rPr lang="ko-KR" altLang="en-US" sz="1200" dirty="0">
                <a:hlinkClick r:id="rId2"/>
              </a:rPr>
              <a:t>삭제하는 방법 </a:t>
            </a:r>
            <a:r>
              <a:rPr lang="en-US" altLang="ko-KR" sz="1200" dirty="0">
                <a:hlinkClick r:id="rId2"/>
              </a:rPr>
              <a:t>:: </a:t>
            </a:r>
            <a:r>
              <a:rPr lang="ko-KR" altLang="en-US" sz="1200" dirty="0" err="1">
                <a:hlinkClick r:id="rId2"/>
              </a:rPr>
              <a:t>멈춤보단</a:t>
            </a:r>
            <a:r>
              <a:rPr lang="ko-KR" altLang="en-US" sz="1200" dirty="0">
                <a:hlinkClick r:id="rId2"/>
              </a:rPr>
              <a:t> </a:t>
            </a:r>
            <a:r>
              <a:rPr lang="ko-KR" altLang="en-US" sz="1200" dirty="0" err="1">
                <a:hlinkClick r:id="rId2"/>
              </a:rPr>
              <a:t>천천히라도</a:t>
            </a:r>
            <a:r>
              <a:rPr lang="ko-KR" altLang="en-US" sz="1200" dirty="0">
                <a:hlinkClick r:id="rId2"/>
              </a:rPr>
              <a:t> </a:t>
            </a:r>
            <a:r>
              <a:rPr lang="en-US" altLang="ko-KR" sz="1200" dirty="0">
                <a:hlinkClick r:id="rId2"/>
              </a:rPr>
              <a:t>(tistory.com)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010"/>
            <a:ext cx="4392488" cy="16741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875" y="1677982"/>
            <a:ext cx="3910024" cy="16991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69" y="3472059"/>
            <a:ext cx="4398758" cy="18194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339" y="3472059"/>
            <a:ext cx="4199711" cy="16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5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-6270" y="653972"/>
            <a:ext cx="91762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Window</a:t>
            </a:r>
            <a:r>
              <a:rPr lang="ko-KR" altLang="en-US" sz="1400" b="1" dirty="0" smtClean="0"/>
              <a:t> 에 설치된 </a:t>
            </a:r>
            <a:r>
              <a:rPr lang="en-US" altLang="ko-KR" sz="1400" b="1" dirty="0" smtClean="0"/>
              <a:t>WSL2 </a:t>
            </a:r>
            <a:r>
              <a:rPr lang="ko-KR" altLang="en-US" sz="1400" b="1" dirty="0" smtClean="0"/>
              <a:t>와 </a:t>
            </a:r>
            <a:r>
              <a:rPr lang="en-US" altLang="ko-KR" sz="1400" b="1" dirty="0" smtClean="0"/>
              <a:t>Ubuntu </a:t>
            </a:r>
            <a:r>
              <a:rPr lang="ko-KR" altLang="en-US" sz="1400" b="1" dirty="0" smtClean="0"/>
              <a:t>삭제 방법</a:t>
            </a:r>
            <a:endParaRPr lang="en-US" altLang="ko-KR" sz="1400" b="1" dirty="0" smtClean="0"/>
          </a:p>
          <a:p>
            <a:r>
              <a:rPr lang="en-US" altLang="ko-KR" sz="1400" dirty="0" smtClean="0"/>
              <a:t>4. Command </a:t>
            </a:r>
            <a:r>
              <a:rPr lang="ko-KR" altLang="en-US" sz="1400" dirty="0" smtClean="0"/>
              <a:t>창에서 </a:t>
            </a:r>
            <a:r>
              <a:rPr lang="en-US" altLang="ko-KR" sz="1400" dirty="0" err="1" smtClean="0"/>
              <a:t>appwiz.cpl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입력</a:t>
            </a:r>
            <a:r>
              <a:rPr lang="en-US" altLang="ko-KR" sz="1400" dirty="0" smtClean="0"/>
              <a:t>, “Windows </a:t>
            </a:r>
            <a:r>
              <a:rPr lang="ko-KR" altLang="en-US" sz="1400" dirty="0" smtClean="0"/>
              <a:t>기능 켜기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끄기</a:t>
            </a:r>
            <a:r>
              <a:rPr lang="en-US" altLang="ko-KR" sz="1400" dirty="0" smtClean="0"/>
              <a:t>＂</a:t>
            </a:r>
            <a:r>
              <a:rPr lang="ko-KR" altLang="en-US" sz="1400" dirty="0" smtClean="0"/>
              <a:t>를 클릭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   </a:t>
            </a:r>
            <a:r>
              <a:rPr lang="ko-KR" altLang="en-US" sz="1400" dirty="0"/>
              <a:t>“</a:t>
            </a:r>
            <a:r>
              <a:rPr lang="en-US" altLang="ko-KR" sz="1400" dirty="0"/>
              <a:t>Linux</a:t>
            </a:r>
            <a:r>
              <a:rPr lang="ko-KR" altLang="en-US" sz="1400" dirty="0"/>
              <a:t>용 </a:t>
            </a:r>
            <a:r>
              <a:rPr lang="en-US" altLang="ko-KR" sz="1400" dirty="0"/>
              <a:t>Windows </a:t>
            </a:r>
            <a:r>
              <a:rPr lang="ko-KR" altLang="en-US" sz="1400" dirty="0"/>
              <a:t>하위 시스템”</a:t>
            </a:r>
            <a:r>
              <a:rPr lang="en-US" altLang="ko-KR" sz="1400" dirty="0"/>
              <a:t>, “</a:t>
            </a:r>
            <a:r>
              <a:rPr lang="ko-KR" altLang="en-US" sz="1400" dirty="0"/>
              <a:t>가상 머신 </a:t>
            </a:r>
            <a:r>
              <a:rPr lang="ko-KR" altLang="en-US" sz="1400" dirty="0" err="1"/>
              <a:t>플랫폼”을</a:t>
            </a:r>
            <a:r>
              <a:rPr lang="ko-KR" altLang="en-US" sz="1400" dirty="0"/>
              <a:t> 체크 해제하고 확인을 클릭합니다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                        </a:t>
            </a:r>
            <a:r>
              <a:rPr lang="ko-KR" altLang="en-US" sz="1400" dirty="0" smtClean="0"/>
              <a:t>이후 </a:t>
            </a:r>
            <a:r>
              <a:rPr lang="en-US" altLang="ko-KR" sz="1400" dirty="0" smtClean="0"/>
              <a:t>WSL2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Ubuntu </a:t>
            </a:r>
            <a:r>
              <a:rPr lang="ko-KR" altLang="en-US" sz="1400" dirty="0" smtClean="0"/>
              <a:t>를 설치  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555776" y="-18360"/>
            <a:ext cx="6588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2"/>
              </a:rPr>
              <a:t>Windows</a:t>
            </a:r>
            <a:r>
              <a:rPr lang="ko-KR" altLang="en-US" sz="1200" dirty="0">
                <a:hlinkClick r:id="rId2"/>
              </a:rPr>
              <a:t>에 설치한 </a:t>
            </a:r>
            <a:r>
              <a:rPr lang="en-US" altLang="ko-KR" sz="1200" dirty="0">
                <a:hlinkClick r:id="rId2"/>
              </a:rPr>
              <a:t>WSL2 </a:t>
            </a:r>
            <a:r>
              <a:rPr lang="ko-KR" altLang="en-US" sz="1200" dirty="0">
                <a:hlinkClick r:id="rId2"/>
              </a:rPr>
              <a:t>및 </a:t>
            </a:r>
            <a:r>
              <a:rPr lang="en-US" altLang="ko-KR" sz="1200" dirty="0">
                <a:hlinkClick r:id="rId2"/>
              </a:rPr>
              <a:t>Ubuntu </a:t>
            </a:r>
            <a:r>
              <a:rPr lang="ko-KR" altLang="en-US" sz="1200" dirty="0">
                <a:hlinkClick r:id="rId2"/>
              </a:rPr>
              <a:t>삭제하는 방법 </a:t>
            </a:r>
            <a:r>
              <a:rPr lang="en-US" altLang="ko-KR" sz="1200" dirty="0">
                <a:hlinkClick r:id="rId2"/>
              </a:rPr>
              <a:t>:: </a:t>
            </a:r>
            <a:r>
              <a:rPr lang="ko-KR" altLang="en-US" sz="1200" dirty="0" err="1">
                <a:hlinkClick r:id="rId2"/>
              </a:rPr>
              <a:t>멈춤보단</a:t>
            </a:r>
            <a:r>
              <a:rPr lang="ko-KR" altLang="en-US" sz="1200" dirty="0">
                <a:hlinkClick r:id="rId2"/>
              </a:rPr>
              <a:t> </a:t>
            </a:r>
            <a:r>
              <a:rPr lang="ko-KR" altLang="en-US" sz="1200" dirty="0" err="1">
                <a:hlinkClick r:id="rId2"/>
              </a:rPr>
              <a:t>천천히라도</a:t>
            </a:r>
            <a:r>
              <a:rPr lang="ko-KR" altLang="en-US" sz="1200" dirty="0">
                <a:hlinkClick r:id="rId2"/>
              </a:rPr>
              <a:t> </a:t>
            </a:r>
            <a:r>
              <a:rPr lang="en-US" altLang="ko-KR" sz="1200" dirty="0">
                <a:hlinkClick r:id="rId2"/>
              </a:rPr>
              <a:t>(tistory.com)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2752"/>
            <a:ext cx="2664296" cy="1370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099" y="1205297"/>
            <a:ext cx="3068102" cy="13126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85" y="2913689"/>
            <a:ext cx="2292607" cy="39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77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6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625868"/>
            <a:ext cx="8928992" cy="420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Setting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Host Environment(~SDK 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다운로드 전까지 진행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en-US" altLang="ko-KR" sz="1400" u="sng" dirty="0">
                <a:hlinkClick r:id="rId2"/>
              </a:rPr>
              <a:t>https://topst.ai/tech/docs?TOPST-D3&amp;Software&amp;SDK&amp;LINUX&amp;1.%20Environment%20Setting</a:t>
            </a:r>
            <a:endParaRPr lang="en-US" altLang="ko-KR" sz="1400" b="1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1.1 Ubuntu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Installation </a:t>
            </a:r>
          </a:p>
          <a:p>
            <a:pPr lvl="0"/>
            <a:r>
              <a:rPr lang="en-US" altLang="ko-KR" sz="1400" dirty="0"/>
              <a:t> </a:t>
            </a:r>
            <a:r>
              <a:rPr lang="en-US" altLang="ko-KR" sz="1400" dirty="0" smtClean="0"/>
              <a:t>  (1) WSL (Windows Subsystem for Linux)</a:t>
            </a:r>
            <a:r>
              <a:rPr lang="ko-KR" altLang="ko-KR" sz="1400" dirty="0" smtClean="0"/>
              <a:t>을 사용</a:t>
            </a:r>
          </a:p>
          <a:p>
            <a:r>
              <a:rPr lang="en-US" altLang="ko-KR" sz="1400" dirty="0" smtClean="0"/>
              <a:t>       VMWare</a:t>
            </a:r>
            <a:r>
              <a:rPr lang="ko-KR" altLang="ko-KR" sz="1400" dirty="0" smtClean="0"/>
              <a:t>를 통해 진행하여도 무방하지만 개발환경이</a:t>
            </a:r>
            <a:r>
              <a:rPr lang="en-US" altLang="ko-KR" sz="1400" dirty="0" smtClean="0"/>
              <a:t> WSL</a:t>
            </a:r>
            <a:r>
              <a:rPr lang="ko-KR" altLang="ko-KR" sz="1400" dirty="0" smtClean="0"/>
              <a:t>로 변경되었기 때문에</a:t>
            </a:r>
            <a:r>
              <a:rPr lang="en-US" altLang="ko-KR" sz="1400" dirty="0" smtClean="0"/>
              <a:t> WSL </a:t>
            </a:r>
            <a:r>
              <a:rPr lang="ko-KR" altLang="ko-KR" sz="1400" dirty="0" smtClean="0"/>
              <a:t>기준으로 정리</a:t>
            </a:r>
          </a:p>
          <a:p>
            <a:pPr lvl="0"/>
            <a:r>
              <a:rPr lang="en-US" altLang="ko-KR" sz="1400" b="1" dirty="0" smtClean="0"/>
              <a:t>       WSL </a:t>
            </a:r>
            <a:r>
              <a:rPr lang="ko-KR" altLang="ko-KR" sz="1400" b="1" dirty="0" smtClean="0"/>
              <a:t>상 리눅스의 </a:t>
            </a:r>
            <a:r>
              <a:rPr lang="ko-KR" altLang="ko-KR" sz="1400" b="1" dirty="0" err="1" smtClean="0"/>
              <a:t>배포판은</a:t>
            </a:r>
            <a:r>
              <a:rPr lang="en-US" altLang="ko-KR" sz="1400" b="1" dirty="0" smtClean="0"/>
              <a:t> Ubuntu 22.04</a:t>
            </a:r>
          </a:p>
          <a:p>
            <a:pPr lvl="0"/>
            <a:endParaRPr lang="ko-KR" altLang="ko-KR" sz="1400" dirty="0" smtClean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1.2 Install WSL Ubuntu</a:t>
            </a:r>
          </a:p>
          <a:p>
            <a:pPr lvl="0"/>
            <a:r>
              <a:rPr lang="en-US" altLang="ko-KR" sz="1400" b="1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ko-KR" sz="1400" dirty="0"/>
              <a:t> (1) </a:t>
            </a:r>
            <a:r>
              <a:rPr lang="en-US" altLang="ko-KR" sz="1400" dirty="0" smtClean="0"/>
              <a:t>Window PowerShell </a:t>
            </a:r>
            <a:r>
              <a:rPr lang="ko-KR" altLang="en-US" sz="1400" dirty="0" smtClean="0"/>
              <a:t>을 관리자 모드로 실행</a:t>
            </a:r>
            <a:endParaRPr lang="en-US" altLang="ko-KR" sz="1400" dirty="0" smtClean="0"/>
          </a:p>
          <a:p>
            <a:pPr lvl="0"/>
            <a:r>
              <a:rPr lang="en-US" altLang="ko-KR" sz="1400" dirty="0"/>
              <a:t> </a:t>
            </a:r>
            <a:r>
              <a:rPr lang="en-US" altLang="ko-KR" sz="1400" dirty="0" smtClean="0"/>
              <a:t>   (2) </a:t>
            </a:r>
            <a:r>
              <a:rPr lang="ko-KR" altLang="en-US" sz="1400" dirty="0" smtClean="0"/>
              <a:t>윈도우 환경 </a:t>
            </a:r>
            <a:r>
              <a:rPr lang="en-US" altLang="ko-KR" sz="1400" dirty="0" smtClean="0"/>
              <a:t>WSL </a:t>
            </a:r>
            <a:r>
              <a:rPr lang="ko-KR" altLang="en-US" sz="1400" dirty="0" smtClean="0"/>
              <a:t>기능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활성화 명령어 입력</a:t>
            </a:r>
            <a:endParaRPr lang="en-US" altLang="ko-KR" sz="1400" dirty="0" smtClean="0"/>
          </a:p>
          <a:p>
            <a:pPr lvl="0"/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</a:t>
            </a:r>
            <a:r>
              <a:rPr lang="en-US" altLang="ko-KR" sz="1400" dirty="0"/>
              <a:t>dism.exe /online /enable-feature /</a:t>
            </a:r>
            <a:r>
              <a:rPr lang="en-US" altLang="ko-KR" sz="1400" dirty="0" err="1"/>
              <a:t>featurename:Microsoft-Windows-Subsystem-Linux</a:t>
            </a:r>
            <a:r>
              <a:rPr lang="en-US" altLang="ko-KR" sz="1400" dirty="0"/>
              <a:t> /all /</a:t>
            </a:r>
            <a:r>
              <a:rPr lang="en-US" altLang="ko-KR" sz="1400" dirty="0" err="1" smtClean="0"/>
              <a:t>norestart</a:t>
            </a:r>
            <a:endParaRPr lang="en-US" altLang="ko-KR" sz="1400" dirty="0" smtClean="0"/>
          </a:p>
          <a:p>
            <a:pPr lvl="0"/>
            <a:r>
              <a:rPr lang="en-US" altLang="ko-KR" sz="1400" dirty="0"/>
              <a:t> </a:t>
            </a:r>
            <a:r>
              <a:rPr lang="en-US" altLang="ko-KR" sz="1400" dirty="0" smtClean="0"/>
              <a:t>   (3) WSL</a:t>
            </a:r>
            <a:r>
              <a:rPr lang="ko-KR" altLang="en-US" sz="1400" dirty="0" smtClean="0"/>
              <a:t> 기본 버전 사용 명령어 입력 </a:t>
            </a:r>
            <a:endParaRPr lang="en-US" altLang="ko-KR" sz="1400" dirty="0" smtClean="0"/>
          </a:p>
          <a:p>
            <a:pPr lvl="0"/>
            <a:r>
              <a:rPr lang="en-US" altLang="ko-KR" sz="1400" dirty="0"/>
              <a:t> </a:t>
            </a:r>
            <a:r>
              <a:rPr lang="en-US" altLang="ko-KR" sz="1400" dirty="0" smtClean="0"/>
              <a:t>        1) </a:t>
            </a:r>
            <a:r>
              <a:rPr lang="en-US" altLang="ko-KR" sz="1400" dirty="0" err="1" smtClean="0"/>
              <a:t>wsl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--set-default-version 2 </a:t>
            </a:r>
          </a:p>
          <a:p>
            <a:pPr lvl="0"/>
            <a:r>
              <a:rPr lang="en-US" altLang="ko-KR" sz="1400" dirty="0"/>
              <a:t> </a:t>
            </a:r>
            <a:r>
              <a:rPr lang="en-US" altLang="ko-KR" sz="1400" dirty="0" smtClean="0"/>
              <a:t>   (4) </a:t>
            </a:r>
            <a:r>
              <a:rPr lang="ko-KR" altLang="en-US" sz="1400" dirty="0" smtClean="0">
                <a:solidFill>
                  <a:srgbClr val="FF0000"/>
                </a:solidFill>
              </a:rPr>
              <a:t>마이크로소프트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스토아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Ubuntu 22.04.3 LTS </a:t>
            </a:r>
            <a:r>
              <a:rPr lang="ko-KR" altLang="en-US" sz="1400" dirty="0" smtClean="0"/>
              <a:t>다운로드 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lvl="0"/>
            <a:r>
              <a:rPr lang="en-US" altLang="ko-KR" sz="1400" kern="100" dirty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(5)</a:t>
            </a:r>
            <a:r>
              <a:rPr lang="en-US" altLang="ko-KR" sz="1400" kern="1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wsl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설치명령어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입력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wsl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--install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69232" y="4835107"/>
            <a:ext cx="5371470" cy="19576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29" y="3715070"/>
            <a:ext cx="3667355" cy="2238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934" y="5531832"/>
            <a:ext cx="3626550" cy="12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4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7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625868"/>
            <a:ext cx="892899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kern="1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(5)</a:t>
            </a:r>
            <a:r>
              <a:rPr lang="en-US" altLang="ko-KR" sz="1400" kern="1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wsl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설치명령어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입력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wsl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--install </a:t>
            </a:r>
          </a:p>
          <a:p>
            <a:pPr lvl="0"/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Unix username :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topst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Password : ***********                 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설치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  $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lsb_release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–a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하면 </a:t>
            </a:r>
            <a:r>
              <a:rPr lang="ko-KR" altLang="en-US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배포판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정보가 표시됨  </a:t>
            </a:r>
            <a:endParaRPr lang="ko-KR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076" y="1687648"/>
            <a:ext cx="9154803" cy="3829584"/>
            <a:chOff x="3076" y="1687648"/>
            <a:chExt cx="9154803" cy="382958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6" y="1687648"/>
              <a:ext cx="9154803" cy="382958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925851" y="2780928"/>
              <a:ext cx="485909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18" y="5637643"/>
            <a:ext cx="3048425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5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8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625868"/>
            <a:ext cx="89289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이후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재부팅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( exit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하고 다시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PowerShell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관리자권한으로 다시 들어감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(6) </a:t>
            </a:r>
            <a:r>
              <a:rPr lang="ko-KR" altLang="en-US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배포판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설치 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 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wsl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--list --online          : 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설치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가능한 </a:t>
            </a:r>
            <a:r>
              <a:rPr lang="ko-KR" altLang="en-US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배포판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확인 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 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wsl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--install Ubuntu-22.04            or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wsl.exe </a:t>
            </a: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--install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Ubuntu-22.04</a:t>
            </a: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lvl="0"/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 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후</a:t>
            </a:r>
            <a:r>
              <a:rPr lang="en-US" altLang="ko-KR" sz="1400" dirty="0"/>
              <a:t> </a:t>
            </a:r>
            <a:r>
              <a:rPr lang="ko-KR" altLang="en-US" sz="1400" dirty="0"/>
              <a:t>다시 </a:t>
            </a:r>
            <a:r>
              <a:rPr lang="en-US" altLang="ko-KR" sz="1400" dirty="0" err="1"/>
              <a:t>Powershell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접속시엔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wsl</a:t>
            </a:r>
            <a:r>
              <a:rPr lang="en-US" altLang="ko-KR" sz="1400" dirty="0"/>
              <a:t>” </a:t>
            </a:r>
            <a:r>
              <a:rPr lang="ko-KR" altLang="en-US" sz="1400" dirty="0"/>
              <a:t>명령어만 입력하면 </a:t>
            </a:r>
            <a:r>
              <a:rPr lang="en-US" altLang="ko-KR" sz="1400" dirty="0" err="1"/>
              <a:t>wsl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계정으로 </a:t>
            </a:r>
            <a:r>
              <a:rPr lang="ko-KR" altLang="en-US" sz="1400" dirty="0"/>
              <a:t>바로 연결</a:t>
            </a:r>
            <a:r>
              <a:rPr lang="en-US" altLang="ko-KR" sz="1400" dirty="0"/>
              <a:t>  </a:t>
            </a:r>
          </a:p>
          <a:p>
            <a:pPr lvl="0"/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400" kern="100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79975"/>
            <a:ext cx="3312368" cy="1766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367" y="1611050"/>
            <a:ext cx="3405985" cy="4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9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1A88-5F53-437C-9213-A758BA8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0432" y="260743"/>
            <a:ext cx="683568" cy="365125"/>
          </a:xfrm>
        </p:spPr>
        <p:txBody>
          <a:bodyPr/>
          <a:lstStyle/>
          <a:p>
            <a:r>
              <a:rPr lang="en-US" altLang="ko-KR" sz="1200" dirty="0"/>
              <a:t>-  </a:t>
            </a:r>
            <a:fld id="{C7FE1473-ABE0-42E1-B672-B080A8E77A11}" type="slidenum">
              <a:rPr lang="ko-KR" altLang="en-US" sz="1200" smtClean="0"/>
              <a:pPr/>
              <a:t>9</a:t>
            </a:fld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7288" y="620688"/>
            <a:ext cx="8631088" cy="229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1.3 Linux Environment(SSH, Samba, 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필요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Utility </a:t>
            </a:r>
            <a:r>
              <a:rPr lang="ko-KR" altLang="en-US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설치</a:t>
            </a:r>
            <a:r>
              <a:rPr lang="en-US" altLang="ko-KR" b="1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) 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(1) Install SSH and Samba</a:t>
            </a:r>
          </a:p>
          <a:p>
            <a:pPr algn="just"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$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sudo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apt update</a:t>
            </a:r>
          </a:p>
          <a:p>
            <a:pPr algn="just"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$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sudo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apt upgrade</a:t>
            </a:r>
          </a:p>
          <a:p>
            <a:pPr algn="just"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 install -y net-tools </a:t>
            </a:r>
            <a:r>
              <a:rPr lang="en-US" altLang="ko-KR" sz="1400" dirty="0" err="1"/>
              <a:t>openssh</a:t>
            </a:r>
            <a:r>
              <a:rPr lang="en-US" altLang="ko-KR" sz="1400" dirty="0"/>
              <a:t>-server samba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 algn="just"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*)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ssh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GitLab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에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SSH </a:t>
            </a:r>
            <a:r>
              <a:rPr lang="ko-KR" altLang="en-US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공개키를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등록함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보안성있게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편리한 인증을 수행</a:t>
            </a:r>
            <a:endParaRPr lang="en-US" altLang="ko-KR" sz="1400" kern="100" dirty="0" smtClean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         samba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sz="1400" kern="100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wsl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과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Window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PC </a:t>
            </a:r>
            <a:r>
              <a:rPr lang="ko-KR" altLang="en-US" sz="1400" kern="100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간 자원 공유 기능 제공</a:t>
            </a:r>
            <a:r>
              <a:rPr lang="en-US" altLang="ko-KR" sz="1400" dirty="0" smtClean="0"/>
              <a:t>         </a:t>
            </a:r>
            <a:r>
              <a:rPr lang="ko-KR" altLang="en-US" sz="1400" dirty="0" smtClean="0"/>
              <a:t> </a:t>
            </a: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C0B42B67-DF0B-49AB-8D2A-C3E08FD4E6FE}"/>
              </a:ext>
            </a:extLst>
          </p:cNvPr>
          <p:cNvSpPr txBox="1">
            <a:spLocks/>
          </p:cNvSpPr>
          <p:nvPr/>
        </p:nvSpPr>
        <p:spPr bwMode="auto">
          <a:xfrm>
            <a:off x="-218" y="153129"/>
            <a:ext cx="3852138" cy="4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2" tIns="0" rIns="84390" bIns="66462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8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Arial" panose="020B0604020202020204" pitchFamily="34" charset="0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11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226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341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454" algn="l" rtl="0" fontAlgn="base" latinLnBrk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1. Host Environment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97413"/>
            <a:ext cx="3994938" cy="11998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074760"/>
            <a:ext cx="5384900" cy="16489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656389"/>
            <a:ext cx="5412918" cy="12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69880</TotalTime>
  <Words>2436</Words>
  <Application>Microsoft Office PowerPoint</Application>
  <PresentationFormat>화면 슬라이드 쇼(4:3)</PresentationFormat>
  <Paragraphs>491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Aptos</vt:lpstr>
      <vt:lpstr>나눔고딕</vt:lpstr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Verilog HDL  디지털 설계와 합성의 길잡이</dc:title>
  <dc:creator>icti</dc:creator>
  <cp:lastModifiedBy>james</cp:lastModifiedBy>
  <cp:revision>3345</cp:revision>
  <cp:lastPrinted>2021-10-07T05:37:21Z</cp:lastPrinted>
  <dcterms:created xsi:type="dcterms:W3CDTF">2012-05-16T08:29:44Z</dcterms:created>
  <dcterms:modified xsi:type="dcterms:W3CDTF">2024-07-30T02:43:52Z</dcterms:modified>
</cp:coreProperties>
</file>